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355" r:id="rId2"/>
    <p:sldId id="356" r:id="rId3"/>
    <p:sldId id="357" r:id="rId4"/>
    <p:sldId id="358" r:id="rId5"/>
    <p:sldId id="359" r:id="rId6"/>
    <p:sldId id="360" r:id="rId7"/>
    <p:sldId id="276" r:id="rId8"/>
    <p:sldId id="281" r:id="rId9"/>
    <p:sldId id="282" r:id="rId10"/>
    <p:sldId id="283" r:id="rId11"/>
    <p:sldId id="284" r:id="rId12"/>
    <p:sldId id="285" r:id="rId13"/>
    <p:sldId id="286" r:id="rId14"/>
    <p:sldId id="287" r:id="rId15"/>
    <p:sldId id="288" r:id="rId16"/>
    <p:sldId id="289" r:id="rId17"/>
    <p:sldId id="277" r:id="rId18"/>
    <p:sldId id="290" r:id="rId19"/>
    <p:sldId id="291" r:id="rId20"/>
    <p:sldId id="292" r:id="rId21"/>
    <p:sldId id="293" r:id="rId22"/>
    <p:sldId id="294" r:id="rId23"/>
    <p:sldId id="295" r:id="rId24"/>
    <p:sldId id="296" r:id="rId25"/>
    <p:sldId id="297" r:id="rId26"/>
    <p:sldId id="298" r:id="rId27"/>
    <p:sldId id="279" r:id="rId28"/>
    <p:sldId id="280" r:id="rId29"/>
    <p:sldId id="299" r:id="rId30"/>
    <p:sldId id="278" r:id="rId31"/>
    <p:sldId id="300" r:id="rId32"/>
    <p:sldId id="301" r:id="rId33"/>
    <p:sldId id="302" r:id="rId34"/>
    <p:sldId id="303" r:id="rId35"/>
    <p:sldId id="304" r:id="rId36"/>
    <p:sldId id="347" r:id="rId37"/>
    <p:sldId id="305" r:id="rId38"/>
    <p:sldId id="306" r:id="rId39"/>
    <p:sldId id="307" r:id="rId40"/>
    <p:sldId id="263" r:id="rId41"/>
    <p:sldId id="308" r:id="rId42"/>
    <p:sldId id="309" r:id="rId43"/>
    <p:sldId id="310" r:id="rId44"/>
    <p:sldId id="311" r:id="rId45"/>
    <p:sldId id="312" r:id="rId46"/>
    <p:sldId id="313" r:id="rId47"/>
    <p:sldId id="314" r:id="rId48"/>
    <p:sldId id="315" r:id="rId49"/>
    <p:sldId id="316" r:id="rId50"/>
    <p:sldId id="317" r:id="rId51"/>
    <p:sldId id="318" r:id="rId52"/>
    <p:sldId id="319" r:id="rId53"/>
    <p:sldId id="320" r:id="rId54"/>
    <p:sldId id="321" r:id="rId55"/>
    <p:sldId id="322" r:id="rId56"/>
    <p:sldId id="323" r:id="rId57"/>
    <p:sldId id="324" r:id="rId58"/>
    <p:sldId id="325" r:id="rId59"/>
    <p:sldId id="326" r:id="rId60"/>
    <p:sldId id="327" r:id="rId61"/>
    <p:sldId id="328" r:id="rId62"/>
    <p:sldId id="329" r:id="rId63"/>
    <p:sldId id="330" r:id="rId64"/>
    <p:sldId id="331" r:id="rId65"/>
    <p:sldId id="349" r:id="rId66"/>
    <p:sldId id="350" r:id="rId67"/>
    <p:sldId id="351" r:id="rId68"/>
    <p:sldId id="352" r:id="rId69"/>
    <p:sldId id="353" r:id="rId70"/>
    <p:sldId id="354" r:id="rId71"/>
    <p:sldId id="348"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860" autoAdjust="0"/>
    <p:restoredTop sz="94660"/>
  </p:normalViewPr>
  <p:slideViewPr>
    <p:cSldViewPr snapToGrid="0">
      <p:cViewPr varScale="1">
        <p:scale>
          <a:sx n="66" d="100"/>
          <a:sy n="66" d="100"/>
        </p:scale>
        <p:origin x="78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AEC18E-3C9D-4215-864E-F67196699C11}" type="datetimeFigureOut">
              <a:rPr lang="en-IN" smtClean="0"/>
              <a:t>15-10-2024</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5FC156-11AB-4ECB-A996-CA819EDA147E}" type="slidenum">
              <a:rPr lang="en-IN" smtClean="0"/>
              <a:t>‹#›</a:t>
            </a:fld>
            <a:endParaRPr lang="en-IN"/>
          </a:p>
        </p:txBody>
      </p:sp>
    </p:spTree>
    <p:extLst>
      <p:ext uri="{BB962C8B-B14F-4D97-AF65-F5344CB8AC3E}">
        <p14:creationId xmlns:p14="http://schemas.microsoft.com/office/powerpoint/2010/main" val="2589033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kdnuggets.com/2018/07/why-machine-learning-project-fail.html"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https://www.kdnuggets.com/2018/07/why-machine-learning-project-fail.html</a:t>
            </a:r>
            <a:endParaRPr lang="en-US" dirty="0"/>
          </a:p>
        </p:txBody>
      </p:sp>
      <p:sp>
        <p:nvSpPr>
          <p:cNvPr id="4" name="Slide Number Placeholder 3"/>
          <p:cNvSpPr>
            <a:spLocks noGrp="1"/>
          </p:cNvSpPr>
          <p:nvPr>
            <p:ph type="sldNum" sz="quarter" idx="10"/>
          </p:nvPr>
        </p:nvSpPr>
        <p:spPr/>
        <p:txBody>
          <a:bodyPr/>
          <a:lstStyle/>
          <a:p>
            <a:fld id="{2DAAB5DE-4D54-4E1E-B02D-B50369E95D41}" type="slidenum">
              <a:rPr lang="en-US" smtClean="0"/>
              <a:t>18</a:t>
            </a:fld>
            <a:endParaRPr lang="en-US"/>
          </a:p>
        </p:txBody>
      </p:sp>
    </p:spTree>
    <p:extLst>
      <p:ext uri="{BB962C8B-B14F-4D97-AF65-F5344CB8AC3E}">
        <p14:creationId xmlns:p14="http://schemas.microsoft.com/office/powerpoint/2010/main" val="20706703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4D236-2891-2EEC-F7D4-C71BA1F219D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4E9DD32-E9A4-88FE-6EF3-C6A9DEEDA8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B6E4461C-315C-ECCA-E2A7-C20A59AB3DA1}"/>
              </a:ext>
            </a:extLst>
          </p:cNvPr>
          <p:cNvSpPr>
            <a:spLocks noGrp="1"/>
          </p:cNvSpPr>
          <p:nvPr>
            <p:ph type="dt" sz="half" idx="10"/>
          </p:nvPr>
        </p:nvSpPr>
        <p:spPr/>
        <p:txBody>
          <a:bodyPr/>
          <a:lstStyle/>
          <a:p>
            <a:fld id="{C902D4DF-31B0-4954-98E8-F0932B0A2564}" type="datetimeFigureOut">
              <a:rPr lang="en-IN" smtClean="0"/>
              <a:t>15-10-2024</a:t>
            </a:fld>
            <a:endParaRPr lang="en-IN"/>
          </a:p>
        </p:txBody>
      </p:sp>
      <p:sp>
        <p:nvSpPr>
          <p:cNvPr id="5" name="Footer Placeholder 4">
            <a:extLst>
              <a:ext uri="{FF2B5EF4-FFF2-40B4-BE49-F238E27FC236}">
                <a16:creationId xmlns:a16="http://schemas.microsoft.com/office/drawing/2014/main" id="{19794900-D7E3-35D5-4078-E2E8F8DD0DB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9463E93-9C56-4420-F88E-10E96883CE00}"/>
              </a:ext>
            </a:extLst>
          </p:cNvPr>
          <p:cNvSpPr>
            <a:spLocks noGrp="1"/>
          </p:cNvSpPr>
          <p:nvPr>
            <p:ph type="sldNum" sz="quarter" idx="12"/>
          </p:nvPr>
        </p:nvSpPr>
        <p:spPr/>
        <p:txBody>
          <a:bodyPr/>
          <a:lstStyle/>
          <a:p>
            <a:fld id="{B35C1182-0C49-449F-89F4-AED02D220556}" type="slidenum">
              <a:rPr lang="en-IN" smtClean="0"/>
              <a:t>‹#›</a:t>
            </a:fld>
            <a:endParaRPr lang="en-IN"/>
          </a:p>
        </p:txBody>
      </p:sp>
    </p:spTree>
    <p:extLst>
      <p:ext uri="{BB962C8B-B14F-4D97-AF65-F5344CB8AC3E}">
        <p14:creationId xmlns:p14="http://schemas.microsoft.com/office/powerpoint/2010/main" val="313156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BE41E-6839-42C7-64AE-D411E42F553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5BC351A-1372-026D-E1DD-197A15513F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C48E91A-D60F-7C39-6AC9-9AD057A60BFE}"/>
              </a:ext>
            </a:extLst>
          </p:cNvPr>
          <p:cNvSpPr>
            <a:spLocks noGrp="1"/>
          </p:cNvSpPr>
          <p:nvPr>
            <p:ph type="dt" sz="half" idx="10"/>
          </p:nvPr>
        </p:nvSpPr>
        <p:spPr/>
        <p:txBody>
          <a:bodyPr/>
          <a:lstStyle/>
          <a:p>
            <a:fld id="{C902D4DF-31B0-4954-98E8-F0932B0A2564}" type="datetimeFigureOut">
              <a:rPr lang="en-IN" smtClean="0"/>
              <a:t>15-10-2024</a:t>
            </a:fld>
            <a:endParaRPr lang="en-IN"/>
          </a:p>
        </p:txBody>
      </p:sp>
      <p:sp>
        <p:nvSpPr>
          <p:cNvPr id="5" name="Footer Placeholder 4">
            <a:extLst>
              <a:ext uri="{FF2B5EF4-FFF2-40B4-BE49-F238E27FC236}">
                <a16:creationId xmlns:a16="http://schemas.microsoft.com/office/drawing/2014/main" id="{1DA37B09-99ED-AB0E-22EF-04C1065593B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4E7A93D-3BE2-C96D-A382-ABE3EE7CF988}"/>
              </a:ext>
            </a:extLst>
          </p:cNvPr>
          <p:cNvSpPr>
            <a:spLocks noGrp="1"/>
          </p:cNvSpPr>
          <p:nvPr>
            <p:ph type="sldNum" sz="quarter" idx="12"/>
          </p:nvPr>
        </p:nvSpPr>
        <p:spPr/>
        <p:txBody>
          <a:bodyPr/>
          <a:lstStyle/>
          <a:p>
            <a:fld id="{B35C1182-0C49-449F-89F4-AED02D220556}" type="slidenum">
              <a:rPr lang="en-IN" smtClean="0"/>
              <a:t>‹#›</a:t>
            </a:fld>
            <a:endParaRPr lang="en-IN"/>
          </a:p>
        </p:txBody>
      </p:sp>
    </p:spTree>
    <p:extLst>
      <p:ext uri="{BB962C8B-B14F-4D97-AF65-F5344CB8AC3E}">
        <p14:creationId xmlns:p14="http://schemas.microsoft.com/office/powerpoint/2010/main" val="1743783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0A54BA-24CB-7022-46D8-A6E046BB34F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662C65B-8010-6D0B-16BA-D9AB598DAF9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06E9EC5-3333-CDFF-34F8-1A790A8C7DA8}"/>
              </a:ext>
            </a:extLst>
          </p:cNvPr>
          <p:cNvSpPr>
            <a:spLocks noGrp="1"/>
          </p:cNvSpPr>
          <p:nvPr>
            <p:ph type="dt" sz="half" idx="10"/>
          </p:nvPr>
        </p:nvSpPr>
        <p:spPr/>
        <p:txBody>
          <a:bodyPr/>
          <a:lstStyle/>
          <a:p>
            <a:fld id="{C902D4DF-31B0-4954-98E8-F0932B0A2564}" type="datetimeFigureOut">
              <a:rPr lang="en-IN" smtClean="0"/>
              <a:t>15-10-2024</a:t>
            </a:fld>
            <a:endParaRPr lang="en-IN"/>
          </a:p>
        </p:txBody>
      </p:sp>
      <p:sp>
        <p:nvSpPr>
          <p:cNvPr id="5" name="Footer Placeholder 4">
            <a:extLst>
              <a:ext uri="{FF2B5EF4-FFF2-40B4-BE49-F238E27FC236}">
                <a16:creationId xmlns:a16="http://schemas.microsoft.com/office/drawing/2014/main" id="{DF4E9E45-E78A-292F-D7EC-0987D5371DE8}"/>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377CD86-6DFE-5C2B-37A1-21C16423B0DF}"/>
              </a:ext>
            </a:extLst>
          </p:cNvPr>
          <p:cNvSpPr>
            <a:spLocks noGrp="1"/>
          </p:cNvSpPr>
          <p:nvPr>
            <p:ph type="sldNum" sz="quarter" idx="12"/>
          </p:nvPr>
        </p:nvSpPr>
        <p:spPr/>
        <p:txBody>
          <a:bodyPr/>
          <a:lstStyle/>
          <a:p>
            <a:fld id="{B35C1182-0C49-449F-89F4-AED02D220556}" type="slidenum">
              <a:rPr lang="en-IN" smtClean="0"/>
              <a:t>‹#›</a:t>
            </a:fld>
            <a:endParaRPr lang="en-IN"/>
          </a:p>
        </p:txBody>
      </p:sp>
    </p:spTree>
    <p:extLst>
      <p:ext uri="{BB962C8B-B14F-4D97-AF65-F5344CB8AC3E}">
        <p14:creationId xmlns:p14="http://schemas.microsoft.com/office/powerpoint/2010/main" val="7138310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48CD2-FC31-A7A5-0F1F-A8B97EDBFD24}"/>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B076BDB5-966E-588D-80C4-BE21750DCD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6925DCC-7AB4-B417-EC2D-E44383DE0709}"/>
              </a:ext>
            </a:extLst>
          </p:cNvPr>
          <p:cNvSpPr>
            <a:spLocks noGrp="1"/>
          </p:cNvSpPr>
          <p:nvPr>
            <p:ph type="dt" sz="half" idx="10"/>
          </p:nvPr>
        </p:nvSpPr>
        <p:spPr/>
        <p:txBody>
          <a:bodyPr/>
          <a:lstStyle/>
          <a:p>
            <a:fld id="{C902D4DF-31B0-4954-98E8-F0932B0A2564}" type="datetimeFigureOut">
              <a:rPr lang="en-IN" smtClean="0"/>
              <a:t>15-10-2024</a:t>
            </a:fld>
            <a:endParaRPr lang="en-IN"/>
          </a:p>
        </p:txBody>
      </p:sp>
      <p:sp>
        <p:nvSpPr>
          <p:cNvPr id="5" name="Footer Placeholder 4">
            <a:extLst>
              <a:ext uri="{FF2B5EF4-FFF2-40B4-BE49-F238E27FC236}">
                <a16:creationId xmlns:a16="http://schemas.microsoft.com/office/drawing/2014/main" id="{AA1EE2A1-67C6-CCDB-7FF0-BD898FBED95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6315515-899A-C6B2-57EC-974E442A933E}"/>
              </a:ext>
            </a:extLst>
          </p:cNvPr>
          <p:cNvSpPr>
            <a:spLocks noGrp="1"/>
          </p:cNvSpPr>
          <p:nvPr>
            <p:ph type="sldNum" sz="quarter" idx="12"/>
          </p:nvPr>
        </p:nvSpPr>
        <p:spPr/>
        <p:txBody>
          <a:bodyPr/>
          <a:lstStyle/>
          <a:p>
            <a:fld id="{B35C1182-0C49-449F-89F4-AED02D220556}" type="slidenum">
              <a:rPr lang="en-IN" smtClean="0"/>
              <a:t>‹#›</a:t>
            </a:fld>
            <a:endParaRPr lang="en-IN"/>
          </a:p>
        </p:txBody>
      </p:sp>
    </p:spTree>
    <p:extLst>
      <p:ext uri="{BB962C8B-B14F-4D97-AF65-F5344CB8AC3E}">
        <p14:creationId xmlns:p14="http://schemas.microsoft.com/office/powerpoint/2010/main" val="17004373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EA7A7-05AE-4C82-3F68-5A4E86C8BB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8684CFBD-4C8E-7177-0CA7-F9CFCD1BCAE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690D14F-7C37-5331-84FE-A9E6C6B792DB}"/>
              </a:ext>
            </a:extLst>
          </p:cNvPr>
          <p:cNvSpPr>
            <a:spLocks noGrp="1"/>
          </p:cNvSpPr>
          <p:nvPr>
            <p:ph type="dt" sz="half" idx="10"/>
          </p:nvPr>
        </p:nvSpPr>
        <p:spPr/>
        <p:txBody>
          <a:bodyPr/>
          <a:lstStyle/>
          <a:p>
            <a:fld id="{C902D4DF-31B0-4954-98E8-F0932B0A2564}" type="datetimeFigureOut">
              <a:rPr lang="en-IN" smtClean="0"/>
              <a:t>15-10-2024</a:t>
            </a:fld>
            <a:endParaRPr lang="en-IN"/>
          </a:p>
        </p:txBody>
      </p:sp>
      <p:sp>
        <p:nvSpPr>
          <p:cNvPr id="5" name="Footer Placeholder 4">
            <a:extLst>
              <a:ext uri="{FF2B5EF4-FFF2-40B4-BE49-F238E27FC236}">
                <a16:creationId xmlns:a16="http://schemas.microsoft.com/office/drawing/2014/main" id="{45F68D3E-1136-4F5A-8267-8AF62C0DBAE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11602E8-A2A0-F7C6-A874-1DC2D1EFABA3}"/>
              </a:ext>
            </a:extLst>
          </p:cNvPr>
          <p:cNvSpPr>
            <a:spLocks noGrp="1"/>
          </p:cNvSpPr>
          <p:nvPr>
            <p:ph type="sldNum" sz="quarter" idx="12"/>
          </p:nvPr>
        </p:nvSpPr>
        <p:spPr/>
        <p:txBody>
          <a:bodyPr/>
          <a:lstStyle/>
          <a:p>
            <a:fld id="{B35C1182-0C49-449F-89F4-AED02D220556}" type="slidenum">
              <a:rPr lang="en-IN" smtClean="0"/>
              <a:t>‹#›</a:t>
            </a:fld>
            <a:endParaRPr lang="en-IN"/>
          </a:p>
        </p:txBody>
      </p:sp>
    </p:spTree>
    <p:extLst>
      <p:ext uri="{BB962C8B-B14F-4D97-AF65-F5344CB8AC3E}">
        <p14:creationId xmlns:p14="http://schemas.microsoft.com/office/powerpoint/2010/main" val="36406062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2A580-5852-AF80-8FE6-A0B050B55F0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E367B85-7BC9-9A29-2CC1-693FC02023E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B1ACE99-D934-BDFA-8075-2347EC5BEFB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89F7EA03-F3FE-7EDB-BC81-F8CE5EC90F62}"/>
              </a:ext>
            </a:extLst>
          </p:cNvPr>
          <p:cNvSpPr>
            <a:spLocks noGrp="1"/>
          </p:cNvSpPr>
          <p:nvPr>
            <p:ph type="dt" sz="half" idx="10"/>
          </p:nvPr>
        </p:nvSpPr>
        <p:spPr/>
        <p:txBody>
          <a:bodyPr/>
          <a:lstStyle/>
          <a:p>
            <a:fld id="{C902D4DF-31B0-4954-98E8-F0932B0A2564}" type="datetimeFigureOut">
              <a:rPr lang="en-IN" smtClean="0"/>
              <a:t>15-10-2024</a:t>
            </a:fld>
            <a:endParaRPr lang="en-IN"/>
          </a:p>
        </p:txBody>
      </p:sp>
      <p:sp>
        <p:nvSpPr>
          <p:cNvPr id="6" name="Footer Placeholder 5">
            <a:extLst>
              <a:ext uri="{FF2B5EF4-FFF2-40B4-BE49-F238E27FC236}">
                <a16:creationId xmlns:a16="http://schemas.microsoft.com/office/drawing/2014/main" id="{3D5A51BC-1BD0-F5A9-1566-DD98CFBE572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C1C85AAC-C225-6A2A-0C10-6AE596BDA010}"/>
              </a:ext>
            </a:extLst>
          </p:cNvPr>
          <p:cNvSpPr>
            <a:spLocks noGrp="1"/>
          </p:cNvSpPr>
          <p:nvPr>
            <p:ph type="sldNum" sz="quarter" idx="12"/>
          </p:nvPr>
        </p:nvSpPr>
        <p:spPr/>
        <p:txBody>
          <a:bodyPr/>
          <a:lstStyle/>
          <a:p>
            <a:fld id="{B35C1182-0C49-449F-89F4-AED02D220556}" type="slidenum">
              <a:rPr lang="en-IN" smtClean="0"/>
              <a:t>‹#›</a:t>
            </a:fld>
            <a:endParaRPr lang="en-IN"/>
          </a:p>
        </p:txBody>
      </p:sp>
    </p:spTree>
    <p:extLst>
      <p:ext uri="{BB962C8B-B14F-4D97-AF65-F5344CB8AC3E}">
        <p14:creationId xmlns:p14="http://schemas.microsoft.com/office/powerpoint/2010/main" val="1392713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B661E-8C2F-64B5-D659-BB1B0BB1964C}"/>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2C41A078-5C64-869B-0380-157B2E883FB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3F70B4A-EE70-16A1-2B35-209D177072C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B8681B13-7D84-0085-09A6-3DF5204592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008A294-13B7-2E37-8D0E-23120DA3E0A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62198B40-2570-FB69-2CBC-13AF890F6D5C}"/>
              </a:ext>
            </a:extLst>
          </p:cNvPr>
          <p:cNvSpPr>
            <a:spLocks noGrp="1"/>
          </p:cNvSpPr>
          <p:nvPr>
            <p:ph type="dt" sz="half" idx="10"/>
          </p:nvPr>
        </p:nvSpPr>
        <p:spPr/>
        <p:txBody>
          <a:bodyPr/>
          <a:lstStyle/>
          <a:p>
            <a:fld id="{C902D4DF-31B0-4954-98E8-F0932B0A2564}" type="datetimeFigureOut">
              <a:rPr lang="en-IN" smtClean="0"/>
              <a:t>15-10-2024</a:t>
            </a:fld>
            <a:endParaRPr lang="en-IN"/>
          </a:p>
        </p:txBody>
      </p:sp>
      <p:sp>
        <p:nvSpPr>
          <p:cNvPr id="8" name="Footer Placeholder 7">
            <a:extLst>
              <a:ext uri="{FF2B5EF4-FFF2-40B4-BE49-F238E27FC236}">
                <a16:creationId xmlns:a16="http://schemas.microsoft.com/office/drawing/2014/main" id="{95CD8735-3A3F-0F91-17EC-2B76A447D10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A65494FF-B58C-4B58-417E-CC68352AA760}"/>
              </a:ext>
            </a:extLst>
          </p:cNvPr>
          <p:cNvSpPr>
            <a:spLocks noGrp="1"/>
          </p:cNvSpPr>
          <p:nvPr>
            <p:ph type="sldNum" sz="quarter" idx="12"/>
          </p:nvPr>
        </p:nvSpPr>
        <p:spPr/>
        <p:txBody>
          <a:bodyPr/>
          <a:lstStyle/>
          <a:p>
            <a:fld id="{B35C1182-0C49-449F-89F4-AED02D220556}" type="slidenum">
              <a:rPr lang="en-IN" smtClean="0"/>
              <a:t>‹#›</a:t>
            </a:fld>
            <a:endParaRPr lang="en-IN"/>
          </a:p>
        </p:txBody>
      </p:sp>
    </p:spTree>
    <p:extLst>
      <p:ext uri="{BB962C8B-B14F-4D97-AF65-F5344CB8AC3E}">
        <p14:creationId xmlns:p14="http://schemas.microsoft.com/office/powerpoint/2010/main" val="5061530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F1D39-3C90-A9F3-33EE-8FFD87379D6D}"/>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B7BBE686-CABE-AAA5-0000-602049CD5A19}"/>
              </a:ext>
            </a:extLst>
          </p:cNvPr>
          <p:cNvSpPr>
            <a:spLocks noGrp="1"/>
          </p:cNvSpPr>
          <p:nvPr>
            <p:ph type="dt" sz="half" idx="10"/>
          </p:nvPr>
        </p:nvSpPr>
        <p:spPr/>
        <p:txBody>
          <a:bodyPr/>
          <a:lstStyle/>
          <a:p>
            <a:fld id="{C902D4DF-31B0-4954-98E8-F0932B0A2564}" type="datetimeFigureOut">
              <a:rPr lang="en-IN" smtClean="0"/>
              <a:t>15-10-2024</a:t>
            </a:fld>
            <a:endParaRPr lang="en-IN"/>
          </a:p>
        </p:txBody>
      </p:sp>
      <p:sp>
        <p:nvSpPr>
          <p:cNvPr id="4" name="Footer Placeholder 3">
            <a:extLst>
              <a:ext uri="{FF2B5EF4-FFF2-40B4-BE49-F238E27FC236}">
                <a16:creationId xmlns:a16="http://schemas.microsoft.com/office/drawing/2014/main" id="{5D864E62-53E0-9D0C-60B9-A11A260DED2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47118A6-BDFA-0E18-5383-746AD944DF19}"/>
              </a:ext>
            </a:extLst>
          </p:cNvPr>
          <p:cNvSpPr>
            <a:spLocks noGrp="1"/>
          </p:cNvSpPr>
          <p:nvPr>
            <p:ph type="sldNum" sz="quarter" idx="12"/>
          </p:nvPr>
        </p:nvSpPr>
        <p:spPr/>
        <p:txBody>
          <a:bodyPr/>
          <a:lstStyle/>
          <a:p>
            <a:fld id="{B35C1182-0C49-449F-89F4-AED02D220556}" type="slidenum">
              <a:rPr lang="en-IN" smtClean="0"/>
              <a:t>‹#›</a:t>
            </a:fld>
            <a:endParaRPr lang="en-IN"/>
          </a:p>
        </p:txBody>
      </p:sp>
    </p:spTree>
    <p:extLst>
      <p:ext uri="{BB962C8B-B14F-4D97-AF65-F5344CB8AC3E}">
        <p14:creationId xmlns:p14="http://schemas.microsoft.com/office/powerpoint/2010/main" val="34121390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8D49B2D-BAB8-9DCE-ED9A-10700EB17892}"/>
              </a:ext>
            </a:extLst>
          </p:cNvPr>
          <p:cNvSpPr>
            <a:spLocks noGrp="1"/>
          </p:cNvSpPr>
          <p:nvPr>
            <p:ph type="dt" sz="half" idx="10"/>
          </p:nvPr>
        </p:nvSpPr>
        <p:spPr/>
        <p:txBody>
          <a:bodyPr/>
          <a:lstStyle/>
          <a:p>
            <a:fld id="{C902D4DF-31B0-4954-98E8-F0932B0A2564}" type="datetimeFigureOut">
              <a:rPr lang="en-IN" smtClean="0"/>
              <a:t>15-10-2024</a:t>
            </a:fld>
            <a:endParaRPr lang="en-IN"/>
          </a:p>
        </p:txBody>
      </p:sp>
      <p:sp>
        <p:nvSpPr>
          <p:cNvPr id="3" name="Footer Placeholder 2">
            <a:extLst>
              <a:ext uri="{FF2B5EF4-FFF2-40B4-BE49-F238E27FC236}">
                <a16:creationId xmlns:a16="http://schemas.microsoft.com/office/drawing/2014/main" id="{1641C28E-D517-6888-38A8-4C10D9DA593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492BE2C1-E1DE-A26D-A649-39854E0AE09E}"/>
              </a:ext>
            </a:extLst>
          </p:cNvPr>
          <p:cNvSpPr>
            <a:spLocks noGrp="1"/>
          </p:cNvSpPr>
          <p:nvPr>
            <p:ph type="sldNum" sz="quarter" idx="12"/>
          </p:nvPr>
        </p:nvSpPr>
        <p:spPr/>
        <p:txBody>
          <a:bodyPr/>
          <a:lstStyle/>
          <a:p>
            <a:fld id="{B35C1182-0C49-449F-89F4-AED02D220556}" type="slidenum">
              <a:rPr lang="en-IN" smtClean="0"/>
              <a:t>‹#›</a:t>
            </a:fld>
            <a:endParaRPr lang="en-IN"/>
          </a:p>
        </p:txBody>
      </p:sp>
    </p:spTree>
    <p:extLst>
      <p:ext uri="{BB962C8B-B14F-4D97-AF65-F5344CB8AC3E}">
        <p14:creationId xmlns:p14="http://schemas.microsoft.com/office/powerpoint/2010/main" val="1249626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B3C58-8F5E-7C72-62CE-507871D750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D845EBB4-8DE9-41CC-56DE-60267C2F05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44919AE3-55C7-8CB8-C116-C490DB0864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2E97DDD-7DEB-9F53-19F1-710015C75530}"/>
              </a:ext>
            </a:extLst>
          </p:cNvPr>
          <p:cNvSpPr>
            <a:spLocks noGrp="1"/>
          </p:cNvSpPr>
          <p:nvPr>
            <p:ph type="dt" sz="half" idx="10"/>
          </p:nvPr>
        </p:nvSpPr>
        <p:spPr/>
        <p:txBody>
          <a:bodyPr/>
          <a:lstStyle/>
          <a:p>
            <a:fld id="{C902D4DF-31B0-4954-98E8-F0932B0A2564}" type="datetimeFigureOut">
              <a:rPr lang="en-IN" smtClean="0"/>
              <a:t>15-10-2024</a:t>
            </a:fld>
            <a:endParaRPr lang="en-IN"/>
          </a:p>
        </p:txBody>
      </p:sp>
      <p:sp>
        <p:nvSpPr>
          <p:cNvPr id="6" name="Footer Placeholder 5">
            <a:extLst>
              <a:ext uri="{FF2B5EF4-FFF2-40B4-BE49-F238E27FC236}">
                <a16:creationId xmlns:a16="http://schemas.microsoft.com/office/drawing/2014/main" id="{019649E9-87E9-66A5-1D4F-49F2AF35ABA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ED6AF495-A46E-0996-A8B6-990D1119D78A}"/>
              </a:ext>
            </a:extLst>
          </p:cNvPr>
          <p:cNvSpPr>
            <a:spLocks noGrp="1"/>
          </p:cNvSpPr>
          <p:nvPr>
            <p:ph type="sldNum" sz="quarter" idx="12"/>
          </p:nvPr>
        </p:nvSpPr>
        <p:spPr/>
        <p:txBody>
          <a:bodyPr/>
          <a:lstStyle/>
          <a:p>
            <a:fld id="{B35C1182-0C49-449F-89F4-AED02D220556}" type="slidenum">
              <a:rPr lang="en-IN" smtClean="0"/>
              <a:t>‹#›</a:t>
            </a:fld>
            <a:endParaRPr lang="en-IN"/>
          </a:p>
        </p:txBody>
      </p:sp>
    </p:spTree>
    <p:extLst>
      <p:ext uri="{BB962C8B-B14F-4D97-AF65-F5344CB8AC3E}">
        <p14:creationId xmlns:p14="http://schemas.microsoft.com/office/powerpoint/2010/main" val="2768776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E9F33-A632-DD9C-B191-A0AFFBB2BD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46D57FBA-C2D9-1F1D-A729-EE381FA3D43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E32E30B1-82D6-3945-E4AB-DB6FA4098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16EA31C-BA50-5E23-8AA6-CB6B57E1B98B}"/>
              </a:ext>
            </a:extLst>
          </p:cNvPr>
          <p:cNvSpPr>
            <a:spLocks noGrp="1"/>
          </p:cNvSpPr>
          <p:nvPr>
            <p:ph type="dt" sz="half" idx="10"/>
          </p:nvPr>
        </p:nvSpPr>
        <p:spPr/>
        <p:txBody>
          <a:bodyPr/>
          <a:lstStyle/>
          <a:p>
            <a:fld id="{C902D4DF-31B0-4954-98E8-F0932B0A2564}" type="datetimeFigureOut">
              <a:rPr lang="en-IN" smtClean="0"/>
              <a:t>15-10-2024</a:t>
            </a:fld>
            <a:endParaRPr lang="en-IN"/>
          </a:p>
        </p:txBody>
      </p:sp>
      <p:sp>
        <p:nvSpPr>
          <p:cNvPr id="6" name="Footer Placeholder 5">
            <a:extLst>
              <a:ext uri="{FF2B5EF4-FFF2-40B4-BE49-F238E27FC236}">
                <a16:creationId xmlns:a16="http://schemas.microsoft.com/office/drawing/2014/main" id="{5AA50151-E9AA-CD3F-DA39-5E7811ACDC8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87872BF-ACC3-5E4B-9980-3AFE27B78BE9}"/>
              </a:ext>
            </a:extLst>
          </p:cNvPr>
          <p:cNvSpPr>
            <a:spLocks noGrp="1"/>
          </p:cNvSpPr>
          <p:nvPr>
            <p:ph type="sldNum" sz="quarter" idx="12"/>
          </p:nvPr>
        </p:nvSpPr>
        <p:spPr/>
        <p:txBody>
          <a:bodyPr/>
          <a:lstStyle/>
          <a:p>
            <a:fld id="{B35C1182-0C49-449F-89F4-AED02D220556}" type="slidenum">
              <a:rPr lang="en-IN" smtClean="0"/>
              <a:t>‹#›</a:t>
            </a:fld>
            <a:endParaRPr lang="en-IN"/>
          </a:p>
        </p:txBody>
      </p:sp>
    </p:spTree>
    <p:extLst>
      <p:ext uri="{BB962C8B-B14F-4D97-AF65-F5344CB8AC3E}">
        <p14:creationId xmlns:p14="http://schemas.microsoft.com/office/powerpoint/2010/main" val="14418862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FEFAB3D-3197-6275-714D-D8D24B1A797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02171165-3555-5B52-0A07-AB53014D17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839FA12-B408-93A4-6F94-AC8941C180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902D4DF-31B0-4954-98E8-F0932B0A2564}" type="datetimeFigureOut">
              <a:rPr lang="en-IN" smtClean="0"/>
              <a:t>15-10-2024</a:t>
            </a:fld>
            <a:endParaRPr lang="en-IN"/>
          </a:p>
        </p:txBody>
      </p:sp>
      <p:sp>
        <p:nvSpPr>
          <p:cNvPr id="5" name="Footer Placeholder 4">
            <a:extLst>
              <a:ext uri="{FF2B5EF4-FFF2-40B4-BE49-F238E27FC236}">
                <a16:creationId xmlns:a16="http://schemas.microsoft.com/office/drawing/2014/main" id="{0D8AA485-8186-4687-A7E5-2D5A7AC78E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573245C-576D-B4FD-FB34-214FA103EDF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5C1182-0C49-449F-89F4-AED02D220556}" type="slidenum">
              <a:rPr lang="en-IN" smtClean="0"/>
              <a:t>‹#›</a:t>
            </a:fld>
            <a:endParaRPr lang="en-IN"/>
          </a:p>
        </p:txBody>
      </p:sp>
    </p:spTree>
    <p:extLst>
      <p:ext uri="{BB962C8B-B14F-4D97-AF65-F5344CB8AC3E}">
        <p14:creationId xmlns:p14="http://schemas.microsoft.com/office/powerpoint/2010/main" val="313800682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A9AD8-61D3-F3A2-0900-CF4AC2C3F464}"/>
              </a:ext>
            </a:extLst>
          </p:cNvPr>
          <p:cNvSpPr>
            <a:spLocks noGrp="1"/>
          </p:cNvSpPr>
          <p:nvPr>
            <p:ph type="title"/>
          </p:nvPr>
        </p:nvSpPr>
        <p:spPr/>
        <p:txBody>
          <a:bodyPr/>
          <a:lstStyle/>
          <a:p>
            <a:r>
              <a:rPr lang="en-IN" sz="4400" spc="-320" dirty="0">
                <a:solidFill>
                  <a:srgbClr val="FF0000"/>
                </a:solidFill>
              </a:rPr>
              <a:t>Int</a:t>
            </a:r>
            <a:r>
              <a:rPr lang="en-IN" sz="4400" spc="-315" dirty="0">
                <a:solidFill>
                  <a:srgbClr val="FF0000"/>
                </a:solidFill>
              </a:rPr>
              <a:t>r</a:t>
            </a:r>
            <a:r>
              <a:rPr lang="en-IN" sz="4400" spc="-65" dirty="0">
                <a:solidFill>
                  <a:srgbClr val="FF0000"/>
                </a:solidFill>
              </a:rPr>
              <a:t>odu</a:t>
            </a:r>
            <a:r>
              <a:rPr lang="en-IN" sz="4400" spc="-25" dirty="0">
                <a:solidFill>
                  <a:srgbClr val="FF0000"/>
                </a:solidFill>
              </a:rPr>
              <a:t>c</a:t>
            </a:r>
            <a:r>
              <a:rPr lang="en-IN" sz="4400" spc="-110" dirty="0">
                <a:solidFill>
                  <a:srgbClr val="FF0000"/>
                </a:solidFill>
              </a:rPr>
              <a:t>tion</a:t>
            </a:r>
            <a:r>
              <a:rPr lang="en-IN" sz="4400" spc="-225" dirty="0">
                <a:solidFill>
                  <a:srgbClr val="FF0000"/>
                </a:solidFill>
              </a:rPr>
              <a:t> </a:t>
            </a:r>
            <a:r>
              <a:rPr lang="en-IN" sz="4400" spc="-145" dirty="0">
                <a:solidFill>
                  <a:srgbClr val="FF0000"/>
                </a:solidFill>
              </a:rPr>
              <a:t>t</a:t>
            </a:r>
            <a:r>
              <a:rPr lang="en-IN" sz="4400" spc="-80" dirty="0">
                <a:solidFill>
                  <a:srgbClr val="FF0000"/>
                </a:solidFill>
              </a:rPr>
              <a:t>o  </a:t>
            </a:r>
            <a:r>
              <a:rPr lang="en-IN" sz="4400" spc="-100" dirty="0">
                <a:solidFill>
                  <a:srgbClr val="FF0000"/>
                </a:solidFill>
              </a:rPr>
              <a:t>M</a:t>
            </a:r>
            <a:r>
              <a:rPr lang="en-IN" sz="4400" spc="-50" dirty="0">
                <a:solidFill>
                  <a:srgbClr val="FF0000"/>
                </a:solidFill>
              </a:rPr>
              <a:t>a</a:t>
            </a:r>
            <a:r>
              <a:rPr lang="en-IN" sz="4400" spc="-15" dirty="0">
                <a:solidFill>
                  <a:srgbClr val="FF0000"/>
                </a:solidFill>
              </a:rPr>
              <a:t>c</a:t>
            </a:r>
            <a:r>
              <a:rPr lang="en-IN" sz="4400" spc="-95" dirty="0">
                <a:solidFill>
                  <a:srgbClr val="FF0000"/>
                </a:solidFill>
              </a:rPr>
              <a:t>hi</a:t>
            </a:r>
            <a:r>
              <a:rPr lang="en-IN" sz="4400" spc="-110" dirty="0">
                <a:solidFill>
                  <a:srgbClr val="FF0000"/>
                </a:solidFill>
              </a:rPr>
              <a:t>n</a:t>
            </a:r>
            <a:r>
              <a:rPr lang="en-IN" sz="4400" spc="-130" dirty="0">
                <a:solidFill>
                  <a:srgbClr val="FF0000"/>
                </a:solidFill>
              </a:rPr>
              <a:t>e</a:t>
            </a:r>
            <a:r>
              <a:rPr lang="en-IN" sz="4400" spc="-225" dirty="0">
                <a:solidFill>
                  <a:srgbClr val="FF0000"/>
                </a:solidFill>
              </a:rPr>
              <a:t> </a:t>
            </a:r>
            <a:r>
              <a:rPr lang="en-IN" sz="4400" spc="-150" dirty="0">
                <a:solidFill>
                  <a:srgbClr val="FF0000"/>
                </a:solidFill>
              </a:rPr>
              <a:t>L</a:t>
            </a:r>
            <a:r>
              <a:rPr lang="en-IN" sz="4400" spc="-185" dirty="0">
                <a:solidFill>
                  <a:srgbClr val="FF0000"/>
                </a:solidFill>
              </a:rPr>
              <a:t>e</a:t>
            </a:r>
            <a:r>
              <a:rPr lang="en-IN" sz="4400" spc="-254" dirty="0">
                <a:solidFill>
                  <a:srgbClr val="FF0000"/>
                </a:solidFill>
              </a:rPr>
              <a:t>a</a:t>
            </a:r>
            <a:r>
              <a:rPr lang="en-IN" sz="4400" spc="-210" dirty="0">
                <a:solidFill>
                  <a:srgbClr val="FF0000"/>
                </a:solidFill>
              </a:rPr>
              <a:t>r</a:t>
            </a:r>
            <a:r>
              <a:rPr lang="en-IN" sz="4400" spc="-95" dirty="0">
                <a:solidFill>
                  <a:srgbClr val="FF0000"/>
                </a:solidFill>
              </a:rPr>
              <a:t>ni</a:t>
            </a:r>
            <a:r>
              <a:rPr lang="en-IN" sz="4400" spc="-110" dirty="0">
                <a:solidFill>
                  <a:srgbClr val="FF0000"/>
                </a:solidFill>
              </a:rPr>
              <a:t>n</a:t>
            </a:r>
            <a:r>
              <a:rPr lang="en-IN" sz="4400" dirty="0">
                <a:solidFill>
                  <a:srgbClr val="FF0000"/>
                </a:solidFill>
              </a:rPr>
              <a:t>g</a:t>
            </a:r>
            <a:endParaRPr lang="en-IN" dirty="0">
              <a:solidFill>
                <a:srgbClr val="FF0000"/>
              </a:solidFill>
            </a:endParaRPr>
          </a:p>
        </p:txBody>
      </p:sp>
      <p:sp>
        <p:nvSpPr>
          <p:cNvPr id="5" name="TextBox 4">
            <a:extLst>
              <a:ext uri="{FF2B5EF4-FFF2-40B4-BE49-F238E27FC236}">
                <a16:creationId xmlns:a16="http://schemas.microsoft.com/office/drawing/2014/main" id="{A43BB9D6-A751-0F20-CD72-78C607D36213}"/>
              </a:ext>
            </a:extLst>
          </p:cNvPr>
          <p:cNvSpPr txBox="1"/>
          <p:nvPr/>
        </p:nvSpPr>
        <p:spPr>
          <a:xfrm>
            <a:off x="838200" y="1690688"/>
            <a:ext cx="8056880" cy="646331"/>
          </a:xfrm>
          <a:prstGeom prst="rect">
            <a:avLst/>
          </a:prstGeom>
          <a:noFill/>
        </p:spPr>
        <p:txBody>
          <a:bodyPr wrap="square">
            <a:spAutoFit/>
          </a:bodyPr>
          <a:lstStyle/>
          <a:p>
            <a:r>
              <a:rPr lang="en-IN" sz="3600" spc="-95" dirty="0">
                <a:solidFill>
                  <a:srgbClr val="FF0000"/>
                </a:solidFill>
              </a:rPr>
              <a:t>H</a:t>
            </a:r>
            <a:r>
              <a:rPr lang="en-IN" sz="3600" spc="-120" dirty="0">
                <a:solidFill>
                  <a:srgbClr val="FF0000"/>
                </a:solidFill>
              </a:rPr>
              <a:t>ow</a:t>
            </a:r>
            <a:r>
              <a:rPr lang="en-IN" sz="3600" spc="-165" dirty="0">
                <a:solidFill>
                  <a:srgbClr val="FF0000"/>
                </a:solidFill>
              </a:rPr>
              <a:t> </a:t>
            </a:r>
            <a:r>
              <a:rPr lang="en-IN" sz="3600" spc="-55" dirty="0">
                <a:solidFill>
                  <a:srgbClr val="FF0000"/>
                </a:solidFill>
              </a:rPr>
              <a:t>do</a:t>
            </a:r>
            <a:r>
              <a:rPr lang="en-IN" sz="3600" spc="-165" dirty="0">
                <a:solidFill>
                  <a:srgbClr val="FF0000"/>
                </a:solidFill>
              </a:rPr>
              <a:t> </a:t>
            </a:r>
            <a:r>
              <a:rPr lang="en-IN" sz="3600" spc="-90" dirty="0">
                <a:solidFill>
                  <a:srgbClr val="FF0000"/>
                </a:solidFill>
              </a:rPr>
              <a:t>humans</a:t>
            </a:r>
            <a:r>
              <a:rPr lang="en-IN" sz="3600" spc="-165" dirty="0">
                <a:solidFill>
                  <a:srgbClr val="FF0000"/>
                </a:solidFill>
              </a:rPr>
              <a:t> </a:t>
            </a:r>
            <a:r>
              <a:rPr lang="en-IN" sz="3600" spc="-75" dirty="0">
                <a:solidFill>
                  <a:srgbClr val="FF0000"/>
                </a:solidFill>
              </a:rPr>
              <a:t>l</a:t>
            </a:r>
            <a:r>
              <a:rPr lang="en-IN" sz="3600" spc="-180" dirty="0">
                <a:solidFill>
                  <a:srgbClr val="FF0000"/>
                </a:solidFill>
              </a:rPr>
              <a:t>e</a:t>
            </a:r>
            <a:r>
              <a:rPr lang="en-IN" sz="3600" spc="-190" dirty="0">
                <a:solidFill>
                  <a:srgbClr val="FF0000"/>
                </a:solidFill>
              </a:rPr>
              <a:t>a</a:t>
            </a:r>
            <a:r>
              <a:rPr lang="en-IN" sz="3600" spc="-155" dirty="0">
                <a:solidFill>
                  <a:srgbClr val="FF0000"/>
                </a:solidFill>
              </a:rPr>
              <a:t>r</a:t>
            </a:r>
            <a:r>
              <a:rPr lang="en-IN" sz="3600" spc="-185" dirty="0">
                <a:solidFill>
                  <a:srgbClr val="FF0000"/>
                </a:solidFill>
              </a:rPr>
              <a:t>n</a:t>
            </a:r>
            <a:r>
              <a:rPr lang="en-IN" sz="3600" spc="-80" dirty="0">
                <a:solidFill>
                  <a:srgbClr val="FF0000"/>
                </a:solidFill>
              </a:rPr>
              <a:t>?</a:t>
            </a:r>
            <a:endParaRPr lang="en-IN" sz="3600" dirty="0">
              <a:solidFill>
                <a:srgbClr val="FF0000"/>
              </a:solidFill>
            </a:endParaRPr>
          </a:p>
        </p:txBody>
      </p:sp>
      <p:pic>
        <p:nvPicPr>
          <p:cNvPr id="6" name="object 3">
            <a:extLst>
              <a:ext uri="{FF2B5EF4-FFF2-40B4-BE49-F238E27FC236}">
                <a16:creationId xmlns:a16="http://schemas.microsoft.com/office/drawing/2014/main" id="{03B0872A-2937-B28A-19E7-301EB12A80EA}"/>
              </a:ext>
            </a:extLst>
          </p:cNvPr>
          <p:cNvPicPr/>
          <p:nvPr/>
        </p:nvPicPr>
        <p:blipFill>
          <a:blip r:embed="rId2" cstate="print"/>
          <a:stretch>
            <a:fillRect/>
          </a:stretch>
        </p:blipFill>
        <p:spPr>
          <a:xfrm>
            <a:off x="2480710" y="2187785"/>
            <a:ext cx="7860499" cy="3823550"/>
          </a:xfrm>
          <a:prstGeom prst="rect">
            <a:avLst/>
          </a:prstGeom>
        </p:spPr>
      </p:pic>
    </p:spTree>
    <p:extLst>
      <p:ext uri="{BB962C8B-B14F-4D97-AF65-F5344CB8AC3E}">
        <p14:creationId xmlns:p14="http://schemas.microsoft.com/office/powerpoint/2010/main" val="34105685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400" spc="-85" dirty="0">
                <a:solidFill>
                  <a:srgbClr val="FF0000"/>
                </a:solidFill>
                <a:latin typeface="Arial Rounded MT Bold" panose="020F0704030504030204" pitchFamily="34" charset="0"/>
              </a:rPr>
              <a:t>Hypot</a:t>
            </a:r>
            <a:r>
              <a:rPr lang="en-IN" sz="4400" spc="-75" dirty="0">
                <a:solidFill>
                  <a:srgbClr val="FF0000"/>
                </a:solidFill>
                <a:latin typeface="Arial Rounded MT Bold" panose="020F0704030504030204" pitchFamily="34" charset="0"/>
              </a:rPr>
              <a:t>h</a:t>
            </a:r>
            <a:r>
              <a:rPr lang="en-IN" sz="4400" spc="-150" dirty="0">
                <a:solidFill>
                  <a:srgbClr val="FF0000"/>
                </a:solidFill>
                <a:latin typeface="Arial Rounded MT Bold" panose="020F0704030504030204" pitchFamily="34" charset="0"/>
              </a:rPr>
              <a:t>esis</a:t>
            </a:r>
            <a:r>
              <a:rPr lang="en-IN" sz="4400" spc="-180" dirty="0">
                <a:solidFill>
                  <a:srgbClr val="FF0000"/>
                </a:solidFill>
                <a:latin typeface="Arial Rounded MT Bold" panose="020F0704030504030204" pitchFamily="34" charset="0"/>
              </a:rPr>
              <a:t> </a:t>
            </a:r>
            <a:r>
              <a:rPr lang="en-IN" sz="4400" spc="-105" dirty="0">
                <a:solidFill>
                  <a:srgbClr val="FF0000"/>
                </a:solidFill>
                <a:latin typeface="Arial Rounded MT Bold" panose="020F0704030504030204" pitchFamily="34" charset="0"/>
              </a:rPr>
              <a:t>of</a:t>
            </a:r>
            <a:r>
              <a:rPr lang="en-IN" sz="4400" spc="-180" dirty="0">
                <a:solidFill>
                  <a:srgbClr val="FF0000"/>
                </a:solidFill>
                <a:latin typeface="Arial Rounded MT Bold" panose="020F0704030504030204" pitchFamily="34" charset="0"/>
              </a:rPr>
              <a:t> </a:t>
            </a:r>
            <a:r>
              <a:rPr lang="en-IN" sz="4400" spc="-85" dirty="0">
                <a:solidFill>
                  <a:srgbClr val="FF0000"/>
                </a:solidFill>
                <a:latin typeface="Arial Rounded MT Bold" panose="020F0704030504030204" pitchFamily="34" charset="0"/>
              </a:rPr>
              <a:t>Li</a:t>
            </a:r>
            <a:r>
              <a:rPr lang="en-IN" sz="4400" spc="-110" dirty="0">
                <a:solidFill>
                  <a:srgbClr val="FF0000"/>
                </a:solidFill>
                <a:latin typeface="Arial Rounded MT Bold" panose="020F0704030504030204" pitchFamily="34" charset="0"/>
              </a:rPr>
              <a:t>n</a:t>
            </a:r>
            <a:r>
              <a:rPr lang="en-IN" sz="4400" spc="-145" dirty="0">
                <a:solidFill>
                  <a:srgbClr val="FF0000"/>
                </a:solidFill>
                <a:latin typeface="Arial Rounded MT Bold" panose="020F0704030504030204" pitchFamily="34" charset="0"/>
              </a:rPr>
              <a:t>e</a:t>
            </a:r>
            <a:r>
              <a:rPr lang="en-IN" sz="4400" spc="-180" dirty="0">
                <a:solidFill>
                  <a:srgbClr val="FF0000"/>
                </a:solidFill>
                <a:latin typeface="Arial Rounded MT Bold" panose="020F0704030504030204" pitchFamily="34" charset="0"/>
              </a:rPr>
              <a:t>ar </a:t>
            </a:r>
            <a:r>
              <a:rPr lang="en-IN" sz="4400" spc="-120" dirty="0">
                <a:solidFill>
                  <a:srgbClr val="FF0000"/>
                </a:solidFill>
                <a:latin typeface="Arial Rounded MT Bold" panose="020F0704030504030204" pitchFamily="34" charset="0"/>
              </a:rPr>
              <a:t>Reg</a:t>
            </a:r>
            <a:r>
              <a:rPr lang="en-IN" sz="4400" spc="-110" dirty="0">
                <a:solidFill>
                  <a:srgbClr val="FF0000"/>
                </a:solidFill>
                <a:latin typeface="Arial Rounded MT Bold" panose="020F0704030504030204" pitchFamily="34" charset="0"/>
              </a:rPr>
              <a:t>r</a:t>
            </a:r>
            <a:r>
              <a:rPr lang="en-IN" sz="4400" spc="-130" dirty="0">
                <a:solidFill>
                  <a:srgbClr val="FF0000"/>
                </a:solidFill>
                <a:latin typeface="Arial Rounded MT Bold" panose="020F0704030504030204" pitchFamily="34" charset="0"/>
              </a:rPr>
              <a:t>ession</a:t>
            </a:r>
            <a:endParaRPr lang="en-US" dirty="0">
              <a:solidFill>
                <a:srgbClr val="FF0000"/>
              </a:solidFill>
              <a:latin typeface="Arial Rounded MT Bold" panose="020F0704030504030204" pitchFamily="34" charset="0"/>
            </a:endParaRPr>
          </a:p>
        </p:txBody>
      </p:sp>
      <p:sp>
        <p:nvSpPr>
          <p:cNvPr id="4" name="Slide Number Placeholder 3"/>
          <p:cNvSpPr>
            <a:spLocks noGrp="1"/>
          </p:cNvSpPr>
          <p:nvPr>
            <p:ph type="sldNum" sz="quarter" idx="12"/>
          </p:nvPr>
        </p:nvSpPr>
        <p:spPr/>
        <p:txBody>
          <a:bodyPr/>
          <a:lstStyle/>
          <a:p>
            <a:fld id="{5A209D72-2E9D-49B0-8977-41DCCC66C0BB}" type="slidenum">
              <a:rPr lang="nl-BE" smtClean="0"/>
              <a:t>10</a:t>
            </a:fld>
            <a:endParaRPr lang="nl-BE"/>
          </a:p>
        </p:txBody>
      </p:sp>
      <p:pic>
        <p:nvPicPr>
          <p:cNvPr id="10" name="Picture 9">
            <a:extLst>
              <a:ext uri="{FF2B5EF4-FFF2-40B4-BE49-F238E27FC236}">
                <a16:creationId xmlns:a16="http://schemas.microsoft.com/office/drawing/2014/main" id="{EC6F741E-173F-C073-EDF7-2EE0F52E85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374883"/>
            <a:ext cx="11109960" cy="5297272"/>
          </a:xfrm>
          <a:prstGeom prst="rect">
            <a:avLst/>
          </a:prstGeom>
        </p:spPr>
      </p:pic>
    </p:spTree>
    <p:extLst>
      <p:ext uri="{BB962C8B-B14F-4D97-AF65-F5344CB8AC3E}">
        <p14:creationId xmlns:p14="http://schemas.microsoft.com/office/powerpoint/2010/main" val="37873944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433388" y="2016759"/>
            <a:ext cx="11687492" cy="4704715"/>
          </a:xfrm>
        </p:spPr>
        <p:txBody>
          <a:bodyPr/>
          <a:lstStyle/>
          <a:p>
            <a:r>
              <a:rPr lang="en-GB" sz="2400" spc="40" dirty="0">
                <a:solidFill>
                  <a:srgbClr val="134F5C"/>
                </a:solidFill>
                <a:latin typeface="Verdana"/>
                <a:cs typeface="Verdana"/>
              </a:rPr>
              <a:t>Looking</a:t>
            </a:r>
            <a:r>
              <a:rPr lang="en-GB" sz="2400" spc="-155" dirty="0">
                <a:solidFill>
                  <a:srgbClr val="134F5C"/>
                </a:solidFill>
                <a:latin typeface="Verdana"/>
                <a:cs typeface="Verdana"/>
              </a:rPr>
              <a:t> </a:t>
            </a:r>
            <a:r>
              <a:rPr lang="en-GB" sz="2400" dirty="0">
                <a:solidFill>
                  <a:srgbClr val="134F5C"/>
                </a:solidFill>
                <a:latin typeface="Verdana"/>
                <a:cs typeface="Verdana"/>
              </a:rPr>
              <a:t>at</a:t>
            </a:r>
            <a:r>
              <a:rPr lang="en-GB" sz="2400" spc="-155" dirty="0">
                <a:solidFill>
                  <a:srgbClr val="134F5C"/>
                </a:solidFill>
                <a:latin typeface="Verdana"/>
                <a:cs typeface="Verdana"/>
              </a:rPr>
              <a:t> </a:t>
            </a:r>
            <a:r>
              <a:rPr lang="en-GB" sz="2400" spc="35" dirty="0">
                <a:solidFill>
                  <a:srgbClr val="134F5C"/>
                </a:solidFill>
                <a:latin typeface="Verdana"/>
                <a:cs typeface="Verdana"/>
              </a:rPr>
              <a:t>the</a:t>
            </a:r>
            <a:r>
              <a:rPr lang="en-GB" sz="2400" spc="-155" dirty="0">
                <a:solidFill>
                  <a:srgbClr val="134F5C"/>
                </a:solidFill>
                <a:latin typeface="Verdana"/>
                <a:cs typeface="Verdana"/>
              </a:rPr>
              <a:t> </a:t>
            </a:r>
            <a:r>
              <a:rPr lang="en-GB" sz="2400" spc="5" dirty="0">
                <a:solidFill>
                  <a:srgbClr val="134F5C"/>
                </a:solidFill>
                <a:latin typeface="Verdana"/>
                <a:cs typeface="Verdana"/>
              </a:rPr>
              <a:t>past</a:t>
            </a:r>
            <a:r>
              <a:rPr lang="en-GB" sz="2400" spc="-155" dirty="0">
                <a:solidFill>
                  <a:srgbClr val="134F5C"/>
                </a:solidFill>
                <a:latin typeface="Verdana"/>
                <a:cs typeface="Verdana"/>
              </a:rPr>
              <a:t> </a:t>
            </a:r>
            <a:r>
              <a:rPr lang="en-GB" sz="2400" spc="15" dirty="0">
                <a:solidFill>
                  <a:srgbClr val="134F5C"/>
                </a:solidFill>
                <a:latin typeface="Verdana"/>
                <a:cs typeface="Verdana"/>
              </a:rPr>
              <a:t>investment</a:t>
            </a:r>
            <a:r>
              <a:rPr lang="en-GB" sz="2400" spc="-150" dirty="0">
                <a:solidFill>
                  <a:srgbClr val="134F5C"/>
                </a:solidFill>
                <a:latin typeface="Verdana"/>
                <a:cs typeface="Verdana"/>
              </a:rPr>
              <a:t> </a:t>
            </a:r>
            <a:r>
              <a:rPr lang="en-GB" sz="2400" spc="50" dirty="0">
                <a:solidFill>
                  <a:srgbClr val="134F5C"/>
                </a:solidFill>
                <a:latin typeface="Verdana"/>
                <a:cs typeface="Verdana"/>
              </a:rPr>
              <a:t>in</a:t>
            </a:r>
            <a:r>
              <a:rPr lang="en-GB" sz="2400" spc="-155" dirty="0">
                <a:solidFill>
                  <a:srgbClr val="134F5C"/>
                </a:solidFill>
                <a:latin typeface="Verdana"/>
                <a:cs typeface="Verdana"/>
              </a:rPr>
              <a:t> </a:t>
            </a:r>
            <a:r>
              <a:rPr lang="en-GB" sz="2400" spc="-30" dirty="0">
                <a:solidFill>
                  <a:srgbClr val="134F5C"/>
                </a:solidFill>
                <a:latin typeface="Verdana"/>
                <a:cs typeface="Verdana"/>
              </a:rPr>
              <a:t>TV</a:t>
            </a:r>
            <a:r>
              <a:rPr lang="en-GB" sz="2400" spc="-155" dirty="0">
                <a:solidFill>
                  <a:srgbClr val="134F5C"/>
                </a:solidFill>
                <a:latin typeface="Verdana"/>
                <a:cs typeface="Verdana"/>
              </a:rPr>
              <a:t> </a:t>
            </a:r>
            <a:r>
              <a:rPr lang="en-GB" sz="2400" spc="5" dirty="0">
                <a:solidFill>
                  <a:srgbClr val="134F5C"/>
                </a:solidFill>
                <a:latin typeface="Verdana"/>
                <a:cs typeface="Verdana"/>
              </a:rPr>
              <a:t>ads</a:t>
            </a:r>
            <a:r>
              <a:rPr lang="en-GB" sz="2400" spc="-155" dirty="0">
                <a:solidFill>
                  <a:srgbClr val="134F5C"/>
                </a:solidFill>
                <a:latin typeface="Verdana"/>
                <a:cs typeface="Verdana"/>
              </a:rPr>
              <a:t> </a:t>
            </a:r>
            <a:r>
              <a:rPr lang="en-GB" sz="2400" spc="-75" dirty="0">
                <a:solidFill>
                  <a:srgbClr val="134F5C"/>
                </a:solidFill>
                <a:latin typeface="Verdana"/>
                <a:cs typeface="Verdana"/>
              </a:rPr>
              <a:t>vs</a:t>
            </a:r>
            <a:r>
              <a:rPr lang="en-GB" sz="2400" spc="-155" dirty="0">
                <a:solidFill>
                  <a:srgbClr val="134F5C"/>
                </a:solidFill>
                <a:latin typeface="Verdana"/>
                <a:cs typeface="Verdana"/>
              </a:rPr>
              <a:t> </a:t>
            </a:r>
            <a:r>
              <a:rPr lang="en-GB" sz="2400" spc="-40" dirty="0">
                <a:solidFill>
                  <a:srgbClr val="134F5C"/>
                </a:solidFill>
                <a:latin typeface="Verdana"/>
                <a:cs typeface="Verdana"/>
              </a:rPr>
              <a:t>Sales</a:t>
            </a:r>
            <a:r>
              <a:rPr lang="en-GB" sz="2400" spc="-150" dirty="0">
                <a:solidFill>
                  <a:srgbClr val="134F5C"/>
                </a:solidFill>
                <a:latin typeface="Verdana"/>
                <a:cs typeface="Verdana"/>
              </a:rPr>
              <a:t> </a:t>
            </a:r>
            <a:r>
              <a:rPr lang="en-GB" sz="2400" spc="50" dirty="0">
                <a:solidFill>
                  <a:srgbClr val="134F5C"/>
                </a:solidFill>
                <a:latin typeface="Verdana"/>
                <a:cs typeface="Verdana"/>
              </a:rPr>
              <a:t>done</a:t>
            </a:r>
            <a:r>
              <a:rPr lang="en-GB" sz="2400" spc="-155" dirty="0">
                <a:solidFill>
                  <a:srgbClr val="134F5C"/>
                </a:solidFill>
                <a:latin typeface="Verdana"/>
                <a:cs typeface="Verdana"/>
              </a:rPr>
              <a:t> </a:t>
            </a:r>
            <a:r>
              <a:rPr lang="en-GB" sz="2400" spc="-15" dirty="0">
                <a:solidFill>
                  <a:srgbClr val="134F5C"/>
                </a:solidFill>
                <a:latin typeface="Verdana"/>
                <a:cs typeface="Verdana"/>
              </a:rPr>
              <a:t>by</a:t>
            </a:r>
            <a:r>
              <a:rPr lang="en-GB" sz="2400" spc="-155" dirty="0">
                <a:solidFill>
                  <a:srgbClr val="134F5C"/>
                </a:solidFill>
                <a:latin typeface="Verdana"/>
                <a:cs typeface="Verdana"/>
              </a:rPr>
              <a:t> the </a:t>
            </a:r>
            <a:r>
              <a:rPr lang="en-GB" sz="2400" spc="-5" dirty="0">
                <a:solidFill>
                  <a:srgbClr val="134F5C"/>
                </a:solidFill>
                <a:latin typeface="Verdana"/>
                <a:cs typeface="Verdana"/>
              </a:rPr>
              <a:t>company. </a:t>
            </a:r>
            <a:r>
              <a:rPr lang="en-GB" sz="2400" dirty="0">
                <a:solidFill>
                  <a:srgbClr val="134F5C"/>
                </a:solidFill>
                <a:latin typeface="Verdana"/>
                <a:cs typeface="Verdana"/>
              </a:rPr>
              <a:t> </a:t>
            </a:r>
            <a:r>
              <a:rPr lang="en-GB" sz="2400" spc="30" dirty="0">
                <a:solidFill>
                  <a:srgbClr val="134F5C"/>
                </a:solidFill>
                <a:latin typeface="Verdana"/>
                <a:cs typeface="Verdana"/>
              </a:rPr>
              <a:t>Company</a:t>
            </a:r>
            <a:r>
              <a:rPr lang="en-GB" sz="2400" spc="-155" dirty="0">
                <a:solidFill>
                  <a:srgbClr val="134F5C"/>
                </a:solidFill>
                <a:latin typeface="Verdana"/>
                <a:cs typeface="Verdana"/>
              </a:rPr>
              <a:t> </a:t>
            </a:r>
            <a:r>
              <a:rPr lang="en-GB" sz="2400" spc="15" dirty="0">
                <a:solidFill>
                  <a:srgbClr val="134F5C"/>
                </a:solidFill>
                <a:latin typeface="Verdana"/>
                <a:cs typeface="Verdana"/>
              </a:rPr>
              <a:t>wants</a:t>
            </a:r>
            <a:r>
              <a:rPr lang="en-GB" sz="2400" spc="-150" dirty="0">
                <a:solidFill>
                  <a:srgbClr val="134F5C"/>
                </a:solidFill>
                <a:latin typeface="Verdana"/>
                <a:cs typeface="Verdana"/>
              </a:rPr>
              <a:t> </a:t>
            </a:r>
            <a:r>
              <a:rPr lang="en-GB" sz="2400" spc="5" dirty="0">
                <a:solidFill>
                  <a:srgbClr val="134F5C"/>
                </a:solidFill>
                <a:latin typeface="Verdana"/>
                <a:cs typeface="Verdana"/>
              </a:rPr>
              <a:t>to</a:t>
            </a:r>
            <a:r>
              <a:rPr lang="en-GB" sz="2400" spc="-150" dirty="0">
                <a:solidFill>
                  <a:srgbClr val="134F5C"/>
                </a:solidFill>
                <a:latin typeface="Verdana"/>
                <a:cs typeface="Verdana"/>
              </a:rPr>
              <a:t> </a:t>
            </a:r>
            <a:r>
              <a:rPr lang="en-GB" sz="2400" spc="10" dirty="0">
                <a:solidFill>
                  <a:srgbClr val="134F5C"/>
                </a:solidFill>
                <a:latin typeface="Verdana"/>
                <a:cs typeface="Verdana"/>
              </a:rPr>
              <a:t>estimate</a:t>
            </a:r>
            <a:r>
              <a:rPr lang="en-GB" sz="2400" spc="-150" dirty="0">
                <a:solidFill>
                  <a:srgbClr val="134F5C"/>
                </a:solidFill>
                <a:latin typeface="Verdana"/>
                <a:cs typeface="Verdana"/>
              </a:rPr>
              <a:t> the </a:t>
            </a:r>
            <a:r>
              <a:rPr lang="en-GB" sz="2400" spc="5" dirty="0">
                <a:solidFill>
                  <a:srgbClr val="134F5C"/>
                </a:solidFill>
                <a:latin typeface="Verdana"/>
                <a:cs typeface="Verdana"/>
              </a:rPr>
              <a:t>return</a:t>
            </a:r>
            <a:r>
              <a:rPr lang="en-GB" sz="2400" spc="-150" dirty="0">
                <a:solidFill>
                  <a:srgbClr val="134F5C"/>
                </a:solidFill>
                <a:latin typeface="Verdana"/>
                <a:cs typeface="Verdana"/>
              </a:rPr>
              <a:t> </a:t>
            </a:r>
            <a:r>
              <a:rPr lang="en-GB" sz="2400" spc="50" dirty="0">
                <a:solidFill>
                  <a:srgbClr val="134F5C"/>
                </a:solidFill>
                <a:latin typeface="Verdana"/>
                <a:cs typeface="Verdana"/>
              </a:rPr>
              <a:t>on</a:t>
            </a:r>
            <a:r>
              <a:rPr lang="en-GB" sz="2400" spc="-150" dirty="0">
                <a:solidFill>
                  <a:srgbClr val="134F5C"/>
                </a:solidFill>
                <a:latin typeface="Verdana"/>
                <a:cs typeface="Verdana"/>
              </a:rPr>
              <a:t> </a:t>
            </a:r>
            <a:r>
              <a:rPr lang="en-GB" sz="2400" spc="15" dirty="0">
                <a:solidFill>
                  <a:srgbClr val="134F5C"/>
                </a:solidFill>
                <a:latin typeface="Verdana"/>
                <a:cs typeface="Verdana"/>
              </a:rPr>
              <a:t>investment</a:t>
            </a:r>
            <a:r>
              <a:rPr lang="en-GB" sz="2400" spc="-155" dirty="0">
                <a:solidFill>
                  <a:srgbClr val="134F5C"/>
                </a:solidFill>
                <a:latin typeface="Verdana"/>
                <a:cs typeface="Verdana"/>
              </a:rPr>
              <a:t> </a:t>
            </a:r>
            <a:r>
              <a:rPr lang="en-GB" sz="2400" spc="-100" dirty="0">
                <a:solidFill>
                  <a:srgbClr val="134F5C"/>
                </a:solidFill>
                <a:latin typeface="Verdana"/>
                <a:cs typeface="Verdana"/>
              </a:rPr>
              <a:t>(ROI)</a:t>
            </a:r>
            <a:r>
              <a:rPr lang="en-GB" sz="2400" spc="-150" dirty="0">
                <a:solidFill>
                  <a:srgbClr val="134F5C"/>
                </a:solidFill>
                <a:latin typeface="Verdana"/>
                <a:cs typeface="Verdana"/>
              </a:rPr>
              <a:t> </a:t>
            </a:r>
            <a:r>
              <a:rPr lang="en-GB" sz="2400" spc="60" dirty="0">
                <a:solidFill>
                  <a:srgbClr val="134F5C"/>
                </a:solidFill>
                <a:latin typeface="Verdana"/>
                <a:cs typeface="Verdana"/>
              </a:rPr>
              <a:t>which</a:t>
            </a:r>
            <a:r>
              <a:rPr lang="en-GB" sz="2400" spc="-150" dirty="0">
                <a:solidFill>
                  <a:srgbClr val="134F5C"/>
                </a:solidFill>
                <a:latin typeface="Verdana"/>
                <a:cs typeface="Verdana"/>
              </a:rPr>
              <a:t> </a:t>
            </a:r>
            <a:r>
              <a:rPr lang="en-GB" sz="2400" spc="40" dirty="0">
                <a:solidFill>
                  <a:srgbClr val="134F5C"/>
                </a:solidFill>
                <a:latin typeface="Verdana"/>
                <a:cs typeface="Verdana"/>
              </a:rPr>
              <a:t>can</a:t>
            </a:r>
            <a:r>
              <a:rPr lang="en-GB" sz="2400" spc="-150" dirty="0">
                <a:solidFill>
                  <a:srgbClr val="134F5C"/>
                </a:solidFill>
                <a:latin typeface="Verdana"/>
                <a:cs typeface="Verdana"/>
              </a:rPr>
              <a:t> </a:t>
            </a:r>
            <a:r>
              <a:rPr lang="en-GB" sz="2400" spc="50" dirty="0">
                <a:solidFill>
                  <a:srgbClr val="134F5C"/>
                </a:solidFill>
                <a:latin typeface="Verdana"/>
                <a:cs typeface="Verdana"/>
              </a:rPr>
              <a:t>be </a:t>
            </a:r>
            <a:r>
              <a:rPr lang="en-GB" sz="2400" spc="25" dirty="0">
                <a:solidFill>
                  <a:srgbClr val="134F5C"/>
                </a:solidFill>
                <a:latin typeface="Verdana"/>
                <a:cs typeface="Verdana"/>
              </a:rPr>
              <a:t>calculated</a:t>
            </a:r>
            <a:r>
              <a:rPr lang="en-GB" sz="2400" spc="-155" dirty="0">
                <a:solidFill>
                  <a:srgbClr val="134F5C"/>
                </a:solidFill>
                <a:latin typeface="Verdana"/>
                <a:cs typeface="Verdana"/>
              </a:rPr>
              <a:t> </a:t>
            </a:r>
            <a:r>
              <a:rPr lang="en-GB" sz="2400" spc="-10" dirty="0">
                <a:solidFill>
                  <a:srgbClr val="134F5C"/>
                </a:solidFill>
                <a:latin typeface="Verdana"/>
                <a:cs typeface="Verdana"/>
              </a:rPr>
              <a:t>by</a:t>
            </a:r>
            <a:r>
              <a:rPr lang="en-GB" sz="2400" spc="-150" dirty="0">
                <a:solidFill>
                  <a:srgbClr val="134F5C"/>
                </a:solidFill>
                <a:latin typeface="Verdana"/>
                <a:cs typeface="Verdana"/>
              </a:rPr>
              <a:t> </a:t>
            </a:r>
            <a:r>
              <a:rPr lang="en-GB" sz="2400" spc="25" dirty="0">
                <a:solidFill>
                  <a:srgbClr val="134F5C"/>
                </a:solidFill>
                <a:latin typeface="Verdana"/>
                <a:cs typeface="Verdana"/>
              </a:rPr>
              <a:t>estimating</a:t>
            </a:r>
            <a:r>
              <a:rPr lang="en-GB" sz="2400" spc="-155" dirty="0">
                <a:solidFill>
                  <a:srgbClr val="134F5C"/>
                </a:solidFill>
                <a:latin typeface="Verdana"/>
                <a:cs typeface="Verdana"/>
              </a:rPr>
              <a:t> </a:t>
            </a:r>
            <a:r>
              <a:rPr lang="en-GB" sz="2400" spc="-25" dirty="0">
                <a:solidFill>
                  <a:srgbClr val="134F5C"/>
                </a:solidFill>
                <a:latin typeface="Verdana"/>
                <a:cs typeface="Verdana"/>
              </a:rPr>
              <a:t>sales</a:t>
            </a:r>
            <a:r>
              <a:rPr lang="en-GB" sz="2400" spc="-150" dirty="0">
                <a:solidFill>
                  <a:srgbClr val="134F5C"/>
                </a:solidFill>
                <a:latin typeface="Verdana"/>
                <a:cs typeface="Verdana"/>
              </a:rPr>
              <a:t> </a:t>
            </a:r>
            <a:r>
              <a:rPr lang="en-GB" sz="2400" spc="40" dirty="0">
                <a:solidFill>
                  <a:srgbClr val="134F5C"/>
                </a:solidFill>
                <a:latin typeface="Verdana"/>
                <a:cs typeface="Verdana"/>
              </a:rPr>
              <a:t>through</a:t>
            </a:r>
            <a:r>
              <a:rPr lang="en-GB" sz="2400" spc="-155" dirty="0">
                <a:solidFill>
                  <a:srgbClr val="134F5C"/>
                </a:solidFill>
                <a:latin typeface="Verdana"/>
                <a:cs typeface="Verdana"/>
              </a:rPr>
              <a:t> </a:t>
            </a:r>
            <a:r>
              <a:rPr lang="en-GB" sz="2400" spc="5" dirty="0">
                <a:solidFill>
                  <a:srgbClr val="134F5C"/>
                </a:solidFill>
                <a:latin typeface="Verdana"/>
                <a:cs typeface="Verdana"/>
              </a:rPr>
              <a:t>past</a:t>
            </a:r>
            <a:r>
              <a:rPr lang="en-GB" sz="2400" spc="-150" dirty="0">
                <a:solidFill>
                  <a:srgbClr val="134F5C"/>
                </a:solidFill>
                <a:latin typeface="Verdana"/>
                <a:cs typeface="Verdana"/>
              </a:rPr>
              <a:t> </a:t>
            </a:r>
            <a:r>
              <a:rPr lang="en-GB" sz="2400" spc="15" dirty="0">
                <a:solidFill>
                  <a:srgbClr val="134F5C"/>
                </a:solidFill>
                <a:latin typeface="Verdana"/>
                <a:cs typeface="Verdana"/>
              </a:rPr>
              <a:t>investments</a:t>
            </a:r>
            <a:r>
              <a:rPr lang="en-GB" sz="2400" spc="-155" dirty="0">
                <a:solidFill>
                  <a:srgbClr val="134F5C"/>
                </a:solidFill>
                <a:latin typeface="Verdana"/>
                <a:cs typeface="Verdana"/>
              </a:rPr>
              <a:t> </a:t>
            </a:r>
            <a:r>
              <a:rPr lang="en-GB" sz="2400" spc="50" dirty="0">
                <a:solidFill>
                  <a:srgbClr val="134F5C"/>
                </a:solidFill>
                <a:latin typeface="Verdana"/>
                <a:cs typeface="Verdana"/>
              </a:rPr>
              <a:t>on</a:t>
            </a:r>
            <a:r>
              <a:rPr lang="en-GB" sz="2400" spc="-150" dirty="0">
                <a:solidFill>
                  <a:srgbClr val="134F5C"/>
                </a:solidFill>
                <a:latin typeface="Verdana"/>
                <a:cs typeface="Verdana"/>
              </a:rPr>
              <a:t> </a:t>
            </a:r>
            <a:r>
              <a:rPr lang="en-GB" sz="2400" spc="-30" dirty="0">
                <a:solidFill>
                  <a:srgbClr val="134F5C"/>
                </a:solidFill>
                <a:latin typeface="Verdana"/>
                <a:cs typeface="Verdana"/>
              </a:rPr>
              <a:t>TV</a:t>
            </a:r>
            <a:r>
              <a:rPr lang="en-GB" sz="2400" spc="-155" dirty="0">
                <a:solidFill>
                  <a:srgbClr val="134F5C"/>
                </a:solidFill>
                <a:latin typeface="Verdana"/>
                <a:cs typeface="Verdana"/>
              </a:rPr>
              <a:t> </a:t>
            </a:r>
            <a:r>
              <a:rPr lang="en-GB" sz="2400" spc="-60" dirty="0">
                <a:solidFill>
                  <a:srgbClr val="134F5C"/>
                </a:solidFill>
                <a:latin typeface="Verdana"/>
                <a:cs typeface="Verdana"/>
              </a:rPr>
              <a:t>ads.</a:t>
            </a:r>
          </a:p>
          <a:p>
            <a:r>
              <a:rPr lang="en-GB" sz="2400" spc="-60" dirty="0">
                <a:solidFill>
                  <a:srgbClr val="134F5C"/>
                </a:solidFill>
                <a:latin typeface="Verdana"/>
                <a:cs typeface="Verdana"/>
              </a:rPr>
              <a:t>                                                     </a:t>
            </a:r>
          </a:p>
          <a:p>
            <a:pPr marL="4599940" marR="5080">
              <a:lnSpc>
                <a:spcPts val="1650"/>
              </a:lnSpc>
            </a:pPr>
            <a:r>
              <a:rPr lang="en-GB" sz="2400" spc="-60" dirty="0">
                <a:solidFill>
                  <a:srgbClr val="134F5C"/>
                </a:solidFill>
                <a:latin typeface="Verdana"/>
                <a:cs typeface="Verdana"/>
              </a:rPr>
              <a:t> </a:t>
            </a:r>
            <a:r>
              <a:rPr lang="en-GB" sz="2400" dirty="0">
                <a:latin typeface="Verdana"/>
                <a:cs typeface="Verdana"/>
              </a:rPr>
              <a:t>The </a:t>
            </a:r>
            <a:r>
              <a:rPr lang="en-GB" sz="2400" spc="20" dirty="0">
                <a:latin typeface="Verdana"/>
                <a:cs typeface="Verdana"/>
              </a:rPr>
              <a:t>goal </a:t>
            </a:r>
            <a:r>
              <a:rPr lang="en-GB" sz="2400" spc="5" dirty="0">
                <a:latin typeface="Verdana"/>
                <a:cs typeface="Verdana"/>
              </a:rPr>
              <a:t>of </a:t>
            </a:r>
            <a:r>
              <a:rPr lang="en-GB" sz="2400" spc="-5" dirty="0">
                <a:latin typeface="Verdana"/>
                <a:cs typeface="Verdana"/>
              </a:rPr>
              <a:t>linear regression </a:t>
            </a:r>
            <a:r>
              <a:rPr lang="en-GB" sz="2400" spc="-30" dirty="0">
                <a:latin typeface="Verdana"/>
                <a:cs typeface="Verdana"/>
              </a:rPr>
              <a:t>is </a:t>
            </a:r>
            <a:r>
              <a:rPr lang="en-GB" sz="2400" spc="5" dirty="0">
                <a:latin typeface="Verdana"/>
                <a:cs typeface="Verdana"/>
              </a:rPr>
              <a:t>to </a:t>
            </a:r>
            <a:r>
              <a:rPr lang="en-GB" sz="2400" spc="-5" dirty="0">
                <a:latin typeface="Verdana"/>
                <a:cs typeface="Verdana"/>
              </a:rPr>
              <a:t>create </a:t>
            </a:r>
          </a:p>
          <a:p>
            <a:pPr marL="4599940" marR="5080">
              <a:lnSpc>
                <a:spcPts val="1650"/>
              </a:lnSpc>
            </a:pPr>
            <a:r>
              <a:rPr lang="en-GB" sz="2400" spc="-15" dirty="0">
                <a:latin typeface="Verdana"/>
                <a:cs typeface="Verdana"/>
              </a:rPr>
              <a:t>a </a:t>
            </a:r>
            <a:r>
              <a:rPr lang="en-GB" sz="2400" spc="-10" dirty="0">
                <a:latin typeface="Verdana"/>
                <a:cs typeface="Verdana"/>
              </a:rPr>
              <a:t> </a:t>
            </a:r>
            <a:r>
              <a:rPr lang="en-GB" sz="2400" b="1" i="1" spc="-60" dirty="0">
                <a:latin typeface="Verdana"/>
                <a:cs typeface="Verdana"/>
              </a:rPr>
              <a:t>t</a:t>
            </a:r>
            <a:r>
              <a:rPr lang="en-GB" sz="2400" b="1" i="1" spc="-80" dirty="0">
                <a:latin typeface="Verdana"/>
                <a:cs typeface="Verdana"/>
              </a:rPr>
              <a:t>r</a:t>
            </a:r>
            <a:r>
              <a:rPr lang="en-GB" sz="2400" b="1" i="1" spc="-40" dirty="0">
                <a:latin typeface="Verdana"/>
                <a:cs typeface="Verdana"/>
              </a:rPr>
              <a:t>en</a:t>
            </a:r>
            <a:r>
              <a:rPr lang="en-GB" sz="2400" b="1" i="1" spc="-15" dirty="0">
                <a:latin typeface="Verdana"/>
                <a:cs typeface="Verdana"/>
              </a:rPr>
              <a:t>d</a:t>
            </a:r>
            <a:r>
              <a:rPr lang="en-GB" sz="2400" b="1" i="1" spc="-85" dirty="0">
                <a:latin typeface="Verdana"/>
                <a:cs typeface="Verdana"/>
              </a:rPr>
              <a:t> </a:t>
            </a:r>
            <a:r>
              <a:rPr lang="en-GB" sz="2400" b="1" i="1" spc="-40" dirty="0">
                <a:latin typeface="Verdana"/>
                <a:cs typeface="Verdana"/>
              </a:rPr>
              <a:t>li</a:t>
            </a:r>
            <a:r>
              <a:rPr lang="en-GB" sz="2400" b="1" i="1" spc="-70" dirty="0">
                <a:latin typeface="Verdana"/>
                <a:cs typeface="Verdana"/>
              </a:rPr>
              <a:t>n</a:t>
            </a:r>
            <a:r>
              <a:rPr lang="en-GB" sz="2400" b="1" i="1" spc="-55" dirty="0">
                <a:latin typeface="Verdana"/>
                <a:cs typeface="Verdana"/>
              </a:rPr>
              <a:t>e</a:t>
            </a:r>
            <a:r>
              <a:rPr lang="en-GB" sz="2400" b="1" i="1" spc="-90" dirty="0">
                <a:latin typeface="Verdana"/>
                <a:cs typeface="Verdana"/>
              </a:rPr>
              <a:t> </a:t>
            </a:r>
            <a:r>
              <a:rPr lang="en-GB" sz="2400" i="1" spc="-5" dirty="0">
                <a:latin typeface="Verdana"/>
                <a:cs typeface="Verdana"/>
              </a:rPr>
              <a:t>or</a:t>
            </a:r>
            <a:r>
              <a:rPr lang="en-GB" sz="2400" i="1" spc="-100" dirty="0">
                <a:latin typeface="Verdana"/>
                <a:cs typeface="Verdana"/>
              </a:rPr>
              <a:t> </a:t>
            </a:r>
            <a:r>
              <a:rPr lang="en-GB" sz="2400" b="1" i="1" spc="-45" dirty="0">
                <a:latin typeface="Verdana"/>
                <a:cs typeface="Verdana"/>
              </a:rPr>
              <a:t>best</a:t>
            </a:r>
            <a:r>
              <a:rPr lang="en-GB" sz="2400" b="1" i="1" spc="-85" dirty="0">
                <a:latin typeface="Verdana"/>
                <a:cs typeface="Verdana"/>
              </a:rPr>
              <a:t> </a:t>
            </a:r>
            <a:r>
              <a:rPr lang="en-GB" sz="2400" b="1" i="1" spc="10" dirty="0">
                <a:latin typeface="Verdana"/>
                <a:cs typeface="Verdana"/>
              </a:rPr>
              <a:t>ﬁt</a:t>
            </a:r>
            <a:r>
              <a:rPr lang="en-GB" sz="2400" b="1" i="1" spc="-120" dirty="0">
                <a:latin typeface="Verdana"/>
                <a:cs typeface="Verdana"/>
              </a:rPr>
              <a:t> </a:t>
            </a:r>
            <a:r>
              <a:rPr lang="en-GB" sz="2400" b="1" i="1" spc="-40" dirty="0">
                <a:latin typeface="Verdana"/>
                <a:cs typeface="Verdana"/>
              </a:rPr>
              <a:t>li</a:t>
            </a:r>
            <a:r>
              <a:rPr lang="en-GB" sz="2400" b="1" i="1" spc="-70" dirty="0">
                <a:latin typeface="Verdana"/>
                <a:cs typeface="Verdana"/>
              </a:rPr>
              <a:t>n</a:t>
            </a:r>
            <a:r>
              <a:rPr lang="en-GB" sz="2400" b="1" i="1" spc="-55" dirty="0">
                <a:latin typeface="Verdana"/>
                <a:cs typeface="Verdana"/>
              </a:rPr>
              <a:t>e</a:t>
            </a:r>
            <a:r>
              <a:rPr lang="en-GB" sz="2400" b="1" i="1" spc="-114" dirty="0">
                <a:latin typeface="Verdana"/>
                <a:cs typeface="Verdana"/>
              </a:rPr>
              <a:t> </a:t>
            </a:r>
            <a:r>
              <a:rPr lang="en-GB" sz="2400" spc="70" dirty="0">
                <a:latin typeface="Verdana"/>
                <a:cs typeface="Verdana"/>
              </a:rPr>
              <a:t>b</a:t>
            </a:r>
            <a:r>
              <a:rPr lang="en-GB" sz="2400" spc="5" dirty="0">
                <a:latin typeface="Verdana"/>
                <a:cs typeface="Verdana"/>
              </a:rPr>
              <a:t>ased</a:t>
            </a:r>
            <a:r>
              <a:rPr lang="en-GB" sz="2400" spc="-130" dirty="0">
                <a:latin typeface="Verdana"/>
                <a:cs typeface="Verdana"/>
              </a:rPr>
              <a:t> </a:t>
            </a:r>
            <a:r>
              <a:rPr lang="en-GB" sz="2400" spc="45" dirty="0">
                <a:latin typeface="Verdana"/>
                <a:cs typeface="Verdana"/>
              </a:rPr>
              <a:t>on</a:t>
            </a:r>
            <a:r>
              <a:rPr lang="en-GB" sz="2400" spc="-130" dirty="0">
                <a:latin typeface="Verdana"/>
                <a:cs typeface="Verdana"/>
              </a:rPr>
              <a:t> </a:t>
            </a:r>
            <a:r>
              <a:rPr lang="en-GB" sz="2400" spc="35" dirty="0">
                <a:latin typeface="Verdana"/>
                <a:cs typeface="Verdana"/>
              </a:rPr>
              <a:t>th</a:t>
            </a:r>
            <a:r>
              <a:rPr lang="en-GB" sz="2400" spc="10" dirty="0">
                <a:latin typeface="Verdana"/>
                <a:cs typeface="Verdana"/>
              </a:rPr>
              <a:t>e</a:t>
            </a:r>
            <a:endParaRPr lang="en-GB" sz="2400" spc="-130" dirty="0">
              <a:latin typeface="Verdana"/>
              <a:cs typeface="Verdana"/>
            </a:endParaRPr>
          </a:p>
          <a:p>
            <a:pPr marL="4599940" marR="5080">
              <a:lnSpc>
                <a:spcPts val="1650"/>
              </a:lnSpc>
            </a:pPr>
            <a:r>
              <a:rPr lang="en-GB" sz="2400" spc="70" dirty="0">
                <a:latin typeface="Verdana"/>
                <a:cs typeface="Verdana"/>
              </a:rPr>
              <a:t>p</a:t>
            </a:r>
            <a:r>
              <a:rPr lang="en-GB" sz="2400" spc="-15" dirty="0">
                <a:latin typeface="Verdana"/>
                <a:cs typeface="Verdana"/>
              </a:rPr>
              <a:t>ast  </a:t>
            </a:r>
            <a:r>
              <a:rPr lang="en-GB" sz="2400" spc="15" dirty="0">
                <a:latin typeface="Verdana"/>
                <a:cs typeface="Verdana"/>
              </a:rPr>
              <a:t>data</a:t>
            </a:r>
            <a:r>
              <a:rPr lang="en-GB" sz="2400" spc="-130" dirty="0">
                <a:latin typeface="Verdana"/>
                <a:cs typeface="Verdana"/>
              </a:rPr>
              <a:t> </a:t>
            </a:r>
            <a:r>
              <a:rPr lang="en-GB" sz="2400" spc="5" dirty="0">
                <a:latin typeface="Verdana"/>
                <a:cs typeface="Verdana"/>
              </a:rPr>
              <a:t>of</a:t>
            </a:r>
            <a:r>
              <a:rPr lang="en-GB" sz="2400" spc="-130" dirty="0">
                <a:latin typeface="Verdana"/>
                <a:cs typeface="Verdana"/>
              </a:rPr>
              <a:t> </a:t>
            </a:r>
            <a:r>
              <a:rPr lang="en-GB" sz="2400" spc="15" dirty="0">
                <a:latin typeface="Verdana"/>
                <a:cs typeface="Verdana"/>
              </a:rPr>
              <a:t>i</a:t>
            </a:r>
            <a:r>
              <a:rPr lang="en-GB" sz="2400" spc="20" dirty="0">
                <a:latin typeface="Verdana"/>
                <a:cs typeface="Verdana"/>
              </a:rPr>
              <a:t>n</a:t>
            </a:r>
            <a:r>
              <a:rPr lang="en-GB" sz="2400" spc="-90" dirty="0">
                <a:latin typeface="Verdana"/>
                <a:cs typeface="Verdana"/>
              </a:rPr>
              <a:t>v</a:t>
            </a:r>
            <a:r>
              <a:rPr lang="en-GB" sz="2400" spc="25" dirty="0">
                <a:latin typeface="Verdana"/>
                <a:cs typeface="Verdana"/>
              </a:rPr>
              <a:t>estm</a:t>
            </a:r>
            <a:r>
              <a:rPr lang="en-GB" sz="2400" spc="30" dirty="0">
                <a:latin typeface="Verdana"/>
                <a:cs typeface="Verdana"/>
              </a:rPr>
              <a:t>ent</a:t>
            </a:r>
            <a:r>
              <a:rPr lang="en-GB" sz="2400" spc="-130" dirty="0">
                <a:latin typeface="Verdana"/>
                <a:cs typeface="Verdana"/>
              </a:rPr>
              <a:t> </a:t>
            </a:r>
            <a:r>
              <a:rPr lang="en-GB" sz="2400" spc="45" dirty="0">
                <a:latin typeface="Verdana"/>
                <a:cs typeface="Verdana"/>
              </a:rPr>
              <a:t>on</a:t>
            </a:r>
            <a:r>
              <a:rPr lang="en-GB" sz="2400" spc="-130" dirty="0">
                <a:latin typeface="Verdana"/>
                <a:cs typeface="Verdana"/>
              </a:rPr>
              <a:t> </a:t>
            </a:r>
            <a:r>
              <a:rPr lang="en-GB" sz="2400" spc="-70" dirty="0">
                <a:latin typeface="Verdana"/>
                <a:cs typeface="Verdana"/>
              </a:rPr>
              <a:t>T</a:t>
            </a:r>
            <a:r>
              <a:rPr lang="en-GB" sz="2400" spc="20" dirty="0">
                <a:latin typeface="Verdana"/>
                <a:cs typeface="Verdana"/>
              </a:rPr>
              <a:t>V</a:t>
            </a:r>
            <a:r>
              <a:rPr lang="en-GB" sz="2400" spc="-130" dirty="0">
                <a:latin typeface="Verdana"/>
                <a:cs typeface="Verdana"/>
              </a:rPr>
              <a:t> </a:t>
            </a:r>
            <a:r>
              <a:rPr lang="en-GB" sz="2400" spc="-15" dirty="0">
                <a:latin typeface="Verdana"/>
                <a:cs typeface="Verdana"/>
              </a:rPr>
              <a:t>a</a:t>
            </a:r>
            <a:r>
              <a:rPr lang="en-GB" sz="2400" spc="15" dirty="0">
                <a:latin typeface="Verdana"/>
                <a:cs typeface="Verdana"/>
              </a:rPr>
              <a:t>ds</a:t>
            </a:r>
            <a:r>
              <a:rPr lang="en-GB" sz="2400" spc="-130" dirty="0">
                <a:latin typeface="Verdana"/>
                <a:cs typeface="Verdana"/>
              </a:rPr>
              <a:t> </a:t>
            </a:r>
            <a:r>
              <a:rPr lang="en-GB" sz="2400" spc="-80" dirty="0">
                <a:latin typeface="Verdana"/>
                <a:cs typeface="Verdana"/>
              </a:rPr>
              <a:t>v</a:t>
            </a:r>
            <a:r>
              <a:rPr lang="en-GB" sz="2400" spc="-45" dirty="0">
                <a:latin typeface="Verdana"/>
                <a:cs typeface="Verdana"/>
              </a:rPr>
              <a:t>s</a:t>
            </a:r>
            <a:r>
              <a:rPr lang="en-GB" sz="2400" spc="-130" dirty="0">
                <a:latin typeface="Verdana"/>
                <a:cs typeface="Verdana"/>
              </a:rPr>
              <a:t> </a:t>
            </a:r>
            <a:r>
              <a:rPr lang="en-GB" sz="2400" spc="-65" dirty="0">
                <a:latin typeface="Verdana"/>
                <a:cs typeface="Verdana"/>
              </a:rPr>
              <a:t>Sales.</a:t>
            </a:r>
            <a:endParaRPr lang="en-GB" sz="2400" dirty="0">
              <a:latin typeface="Verdana"/>
              <a:cs typeface="Verdana"/>
            </a:endParaRPr>
          </a:p>
          <a:p>
            <a:pPr>
              <a:lnSpc>
                <a:spcPct val="100000"/>
              </a:lnSpc>
              <a:spcBef>
                <a:spcPts val="10"/>
              </a:spcBef>
            </a:pPr>
            <a:endParaRPr lang="en-GB" sz="2400" dirty="0">
              <a:latin typeface="Verdana"/>
              <a:cs typeface="Verdana"/>
            </a:endParaRPr>
          </a:p>
          <a:p>
            <a:pPr marL="4599940" marR="209550">
              <a:lnSpc>
                <a:spcPts val="1650"/>
              </a:lnSpc>
            </a:pPr>
            <a:r>
              <a:rPr lang="en-GB" sz="2400" spc="-80" dirty="0">
                <a:latin typeface="Verdana"/>
                <a:cs typeface="Verdana"/>
              </a:rPr>
              <a:t>T</a:t>
            </a:r>
            <a:r>
              <a:rPr lang="en-GB" sz="2400" spc="-60" dirty="0">
                <a:latin typeface="Verdana"/>
                <a:cs typeface="Verdana"/>
              </a:rPr>
              <a:t>r</a:t>
            </a:r>
            <a:r>
              <a:rPr lang="en-GB" sz="2400" spc="35" dirty="0">
                <a:latin typeface="Verdana"/>
                <a:cs typeface="Verdana"/>
              </a:rPr>
              <a:t>en</a:t>
            </a:r>
            <a:r>
              <a:rPr lang="en-GB" sz="2400" spc="75" dirty="0">
                <a:latin typeface="Verdana"/>
                <a:cs typeface="Verdana"/>
              </a:rPr>
              <a:t>d</a:t>
            </a:r>
            <a:r>
              <a:rPr lang="en-GB" sz="2400" spc="-130" dirty="0">
                <a:latin typeface="Verdana"/>
                <a:cs typeface="Verdana"/>
              </a:rPr>
              <a:t> </a:t>
            </a:r>
            <a:r>
              <a:rPr lang="en-GB" sz="2400" spc="15" dirty="0">
                <a:latin typeface="Verdana"/>
                <a:cs typeface="Verdana"/>
              </a:rPr>
              <a:t>lin</a:t>
            </a:r>
            <a:r>
              <a:rPr lang="en-GB" sz="2400" spc="10" dirty="0">
                <a:latin typeface="Verdana"/>
                <a:cs typeface="Verdana"/>
              </a:rPr>
              <a:t>e</a:t>
            </a:r>
            <a:r>
              <a:rPr lang="en-GB" sz="2400" spc="-130" dirty="0">
                <a:latin typeface="Verdana"/>
                <a:cs typeface="Verdana"/>
              </a:rPr>
              <a:t> </a:t>
            </a:r>
            <a:r>
              <a:rPr lang="en-GB" sz="2400" spc="50" dirty="0">
                <a:latin typeface="Verdana"/>
                <a:cs typeface="Verdana"/>
              </a:rPr>
              <a:t>whi</a:t>
            </a:r>
            <a:r>
              <a:rPr lang="en-GB" sz="2400" spc="30" dirty="0">
                <a:latin typeface="Verdana"/>
                <a:cs typeface="Verdana"/>
              </a:rPr>
              <a:t>c</a:t>
            </a:r>
            <a:r>
              <a:rPr lang="en-GB" sz="2400" spc="60" dirty="0">
                <a:latin typeface="Verdana"/>
                <a:cs typeface="Verdana"/>
              </a:rPr>
              <a:t>h</a:t>
            </a:r>
            <a:r>
              <a:rPr lang="en-GB" sz="2400" spc="-130" dirty="0">
                <a:latin typeface="Verdana"/>
                <a:cs typeface="Verdana"/>
              </a:rPr>
              <a:t> </a:t>
            </a:r>
            <a:r>
              <a:rPr lang="en-GB" sz="2400" spc="35" dirty="0">
                <a:latin typeface="Verdana"/>
                <a:cs typeface="Verdana"/>
              </a:rPr>
              <a:t>can</a:t>
            </a:r>
            <a:r>
              <a:rPr lang="en-GB" sz="2400" spc="-130" dirty="0">
                <a:latin typeface="Verdana"/>
                <a:cs typeface="Verdana"/>
              </a:rPr>
              <a:t> </a:t>
            </a:r>
            <a:r>
              <a:rPr lang="en-GB" sz="2400" spc="35" dirty="0">
                <a:latin typeface="Verdana"/>
                <a:cs typeface="Verdana"/>
              </a:rPr>
              <a:t>then</a:t>
            </a:r>
            <a:r>
              <a:rPr lang="en-GB" sz="2400" spc="-130" dirty="0">
                <a:latin typeface="Verdana"/>
                <a:cs typeface="Verdana"/>
              </a:rPr>
              <a:t> </a:t>
            </a:r>
            <a:r>
              <a:rPr lang="en-GB" sz="2400" spc="40" dirty="0">
                <a:latin typeface="Verdana"/>
                <a:cs typeface="Verdana"/>
              </a:rPr>
              <a:t>be</a:t>
            </a:r>
            <a:r>
              <a:rPr lang="en-GB" sz="2400" spc="-130" dirty="0">
                <a:latin typeface="Verdana"/>
                <a:cs typeface="Verdana"/>
              </a:rPr>
              <a:t> </a:t>
            </a:r>
            <a:r>
              <a:rPr lang="en-GB" sz="2400" spc="25" dirty="0">
                <a:latin typeface="Verdana"/>
                <a:cs typeface="Verdana"/>
              </a:rPr>
              <a:t>used</a:t>
            </a:r>
            <a:r>
              <a:rPr lang="en-GB" sz="2400" spc="-130" dirty="0">
                <a:latin typeface="Verdana"/>
                <a:cs typeface="Verdana"/>
              </a:rPr>
              <a:t> </a:t>
            </a:r>
            <a:r>
              <a:rPr lang="en-GB" sz="2400" spc="-15" dirty="0">
                <a:latin typeface="Verdana"/>
                <a:cs typeface="Verdana"/>
              </a:rPr>
              <a:t>t</a:t>
            </a:r>
            <a:r>
              <a:rPr lang="en-GB" sz="2400" spc="20" dirty="0">
                <a:latin typeface="Verdana"/>
                <a:cs typeface="Verdana"/>
              </a:rPr>
              <a:t>o</a:t>
            </a:r>
          </a:p>
          <a:p>
            <a:pPr marL="4599940" marR="209550">
              <a:lnSpc>
                <a:spcPts val="1650"/>
              </a:lnSpc>
            </a:pPr>
            <a:r>
              <a:rPr lang="en-GB" sz="2400" spc="20" dirty="0">
                <a:latin typeface="Verdana"/>
                <a:cs typeface="Verdana"/>
              </a:rPr>
              <a:t>  </a:t>
            </a:r>
            <a:r>
              <a:rPr lang="en-GB" sz="2400" spc="40" dirty="0">
                <a:latin typeface="Verdana"/>
                <a:cs typeface="Verdana"/>
              </a:rPr>
              <a:t>c</a:t>
            </a:r>
            <a:r>
              <a:rPr lang="en-GB" sz="2400" spc="35" dirty="0">
                <a:latin typeface="Verdana"/>
                <a:cs typeface="Verdana"/>
              </a:rPr>
              <a:t>onﬁ</a:t>
            </a:r>
            <a:r>
              <a:rPr lang="en-GB" sz="2400" spc="10" dirty="0">
                <a:latin typeface="Verdana"/>
                <a:cs typeface="Verdana"/>
              </a:rPr>
              <a:t>r</a:t>
            </a:r>
            <a:r>
              <a:rPr lang="en-GB" sz="2400" spc="120" dirty="0">
                <a:latin typeface="Verdana"/>
                <a:cs typeface="Verdana"/>
              </a:rPr>
              <a:t>m</a:t>
            </a:r>
            <a:r>
              <a:rPr lang="en-GB" sz="2400" spc="-130" dirty="0">
                <a:latin typeface="Verdana"/>
                <a:cs typeface="Verdana"/>
              </a:rPr>
              <a:t> </a:t>
            </a:r>
            <a:r>
              <a:rPr lang="en-GB" sz="2400" spc="-5" dirty="0">
                <a:latin typeface="Verdana"/>
                <a:cs typeface="Verdana"/>
              </a:rPr>
              <a:t>or</a:t>
            </a:r>
            <a:r>
              <a:rPr lang="en-GB" sz="2400" spc="-130" dirty="0">
                <a:latin typeface="Verdana"/>
                <a:cs typeface="Verdana"/>
              </a:rPr>
              <a:t> </a:t>
            </a:r>
            <a:r>
              <a:rPr lang="en-GB" sz="2400" spc="45" dirty="0">
                <a:latin typeface="Verdana"/>
                <a:cs typeface="Verdana"/>
              </a:rPr>
              <a:t>de</a:t>
            </a:r>
            <a:r>
              <a:rPr lang="en-GB" sz="2400" spc="35" dirty="0">
                <a:latin typeface="Verdana"/>
                <a:cs typeface="Verdana"/>
              </a:rPr>
              <a:t>n</a:t>
            </a:r>
            <a:r>
              <a:rPr lang="en-GB" sz="2400" spc="-70" dirty="0">
                <a:latin typeface="Verdana"/>
                <a:cs typeface="Verdana"/>
              </a:rPr>
              <a:t>y</a:t>
            </a:r>
            <a:r>
              <a:rPr lang="en-GB" sz="2400" spc="-130" dirty="0">
                <a:latin typeface="Verdana"/>
                <a:cs typeface="Verdana"/>
              </a:rPr>
              <a:t> </a:t>
            </a:r>
            <a:r>
              <a:rPr lang="en-GB" sz="2400" spc="35" dirty="0">
                <a:latin typeface="Verdana"/>
                <a:cs typeface="Verdana"/>
              </a:rPr>
              <a:t>th</a:t>
            </a:r>
            <a:r>
              <a:rPr lang="en-GB" sz="2400" spc="10" dirty="0">
                <a:latin typeface="Verdana"/>
                <a:cs typeface="Verdana"/>
              </a:rPr>
              <a:t>e</a:t>
            </a:r>
            <a:r>
              <a:rPr lang="en-GB" sz="2400" spc="-130" dirty="0">
                <a:latin typeface="Verdana"/>
                <a:cs typeface="Verdana"/>
              </a:rPr>
              <a:t> </a:t>
            </a:r>
            <a:r>
              <a:rPr lang="en-GB" sz="2400" spc="-60" dirty="0">
                <a:latin typeface="Verdana"/>
                <a:cs typeface="Verdana"/>
              </a:rPr>
              <a:t>r</a:t>
            </a:r>
            <a:r>
              <a:rPr lang="en-GB" sz="2400" spc="15" dirty="0">
                <a:latin typeface="Verdana"/>
                <a:cs typeface="Verdana"/>
              </a:rPr>
              <a:t>elationship</a:t>
            </a:r>
            <a:r>
              <a:rPr lang="en-GB" sz="2400" spc="-130" dirty="0">
                <a:latin typeface="Verdana"/>
                <a:cs typeface="Verdana"/>
              </a:rPr>
              <a:t> </a:t>
            </a:r>
            <a:r>
              <a:rPr lang="en-GB" sz="2400" spc="70" dirty="0">
                <a:latin typeface="Verdana"/>
                <a:cs typeface="Verdana"/>
              </a:rPr>
              <a:t>wh</a:t>
            </a:r>
            <a:r>
              <a:rPr lang="en-GB" sz="2400" spc="30" dirty="0">
                <a:latin typeface="Verdana"/>
                <a:cs typeface="Verdana"/>
              </a:rPr>
              <a:t>eth</a:t>
            </a:r>
            <a:r>
              <a:rPr lang="en-GB" sz="2400" spc="-15" dirty="0">
                <a:latin typeface="Verdana"/>
                <a:cs typeface="Verdana"/>
              </a:rPr>
              <a:t>er </a:t>
            </a:r>
          </a:p>
          <a:p>
            <a:pPr marL="4599940" marR="209550">
              <a:lnSpc>
                <a:spcPts val="1650"/>
              </a:lnSpc>
            </a:pPr>
            <a:r>
              <a:rPr lang="en-GB" sz="2400" spc="-70" dirty="0">
                <a:latin typeface="Verdana"/>
                <a:cs typeface="Verdana"/>
              </a:rPr>
              <a:t>T</a:t>
            </a:r>
            <a:r>
              <a:rPr lang="en-GB" sz="2400" spc="20" dirty="0">
                <a:latin typeface="Verdana"/>
                <a:cs typeface="Verdana"/>
              </a:rPr>
              <a:t>V</a:t>
            </a:r>
            <a:r>
              <a:rPr lang="en-GB" sz="2400" spc="-130" dirty="0">
                <a:latin typeface="Verdana"/>
                <a:cs typeface="Verdana"/>
              </a:rPr>
              <a:t> </a:t>
            </a:r>
            <a:r>
              <a:rPr lang="en-GB" sz="2400" spc="-15" dirty="0">
                <a:latin typeface="Verdana"/>
                <a:cs typeface="Verdana"/>
              </a:rPr>
              <a:t>a</a:t>
            </a:r>
            <a:r>
              <a:rPr lang="en-GB" sz="2400" spc="15" dirty="0">
                <a:latin typeface="Verdana"/>
                <a:cs typeface="Verdana"/>
              </a:rPr>
              <a:t>ds</a:t>
            </a:r>
            <a:r>
              <a:rPr lang="en-GB" sz="2400" spc="-130" dirty="0">
                <a:latin typeface="Verdana"/>
                <a:cs typeface="Verdana"/>
              </a:rPr>
              <a:t> </a:t>
            </a:r>
            <a:r>
              <a:rPr lang="en-GB" sz="2400" spc="10" dirty="0">
                <a:latin typeface="Verdana"/>
                <a:cs typeface="Verdana"/>
              </a:rPr>
              <a:t>c</a:t>
            </a:r>
            <a:r>
              <a:rPr lang="en-GB" sz="2400" spc="-10" dirty="0">
                <a:latin typeface="Verdana"/>
                <a:cs typeface="Verdana"/>
              </a:rPr>
              <a:t>re</a:t>
            </a:r>
            <a:r>
              <a:rPr lang="en-GB" sz="2400" dirty="0">
                <a:latin typeface="Verdana"/>
                <a:cs typeface="Verdana"/>
              </a:rPr>
              <a:t>a</a:t>
            </a:r>
            <a:r>
              <a:rPr lang="en-GB" sz="2400" spc="-30" dirty="0">
                <a:latin typeface="Verdana"/>
                <a:cs typeface="Verdana"/>
              </a:rPr>
              <a:t>t</a:t>
            </a:r>
            <a:r>
              <a:rPr lang="en-GB" sz="2400" spc="10" dirty="0">
                <a:latin typeface="Verdana"/>
                <a:cs typeface="Verdana"/>
              </a:rPr>
              <a:t>e</a:t>
            </a:r>
            <a:r>
              <a:rPr lang="en-GB" sz="2400" spc="-130" dirty="0">
                <a:latin typeface="Verdana"/>
                <a:cs typeface="Verdana"/>
              </a:rPr>
              <a:t> </a:t>
            </a:r>
            <a:r>
              <a:rPr lang="en-GB" sz="2400" spc="60" dirty="0">
                <a:latin typeface="Verdana"/>
                <a:cs typeface="Verdana"/>
              </a:rPr>
              <a:t>im</a:t>
            </a:r>
            <a:r>
              <a:rPr lang="en-GB" sz="2400" spc="55" dirty="0">
                <a:latin typeface="Verdana"/>
                <a:cs typeface="Verdana"/>
              </a:rPr>
              <a:t>p</a:t>
            </a:r>
            <a:r>
              <a:rPr lang="en-GB" sz="2400" spc="-15" dirty="0">
                <a:latin typeface="Verdana"/>
                <a:cs typeface="Verdana"/>
              </a:rPr>
              <a:t>a</a:t>
            </a:r>
            <a:r>
              <a:rPr lang="en-GB" sz="2400" spc="60" dirty="0">
                <a:latin typeface="Verdana"/>
                <a:cs typeface="Verdana"/>
              </a:rPr>
              <a:t>c</a:t>
            </a:r>
            <a:r>
              <a:rPr lang="en-GB" sz="2400" spc="15" dirty="0">
                <a:latin typeface="Verdana"/>
                <a:cs typeface="Verdana"/>
              </a:rPr>
              <a:t>t</a:t>
            </a:r>
            <a:r>
              <a:rPr lang="en-GB" sz="2400" spc="-130" dirty="0">
                <a:latin typeface="Verdana"/>
                <a:cs typeface="Verdana"/>
              </a:rPr>
              <a:t> </a:t>
            </a:r>
            <a:r>
              <a:rPr lang="en-GB" sz="2400" spc="45" dirty="0">
                <a:latin typeface="Verdana"/>
                <a:cs typeface="Verdana"/>
              </a:rPr>
              <a:t>on</a:t>
            </a:r>
            <a:r>
              <a:rPr lang="en-GB" sz="2400" spc="-130" dirty="0">
                <a:latin typeface="Verdana"/>
                <a:cs typeface="Verdana"/>
              </a:rPr>
              <a:t> </a:t>
            </a:r>
            <a:r>
              <a:rPr lang="en-GB" sz="2400" spc="-35" dirty="0">
                <a:latin typeface="Verdana"/>
                <a:cs typeface="Verdana"/>
              </a:rPr>
              <a:t>Sales</a:t>
            </a:r>
            <a:r>
              <a:rPr lang="en-GB" sz="2400" spc="-130" dirty="0">
                <a:latin typeface="Verdana"/>
                <a:cs typeface="Verdana"/>
              </a:rPr>
              <a:t> </a:t>
            </a:r>
            <a:r>
              <a:rPr lang="en-GB" sz="2400" spc="20" dirty="0">
                <a:latin typeface="Verdana"/>
                <a:cs typeface="Verdana"/>
              </a:rPr>
              <a:t>an</a:t>
            </a:r>
            <a:r>
              <a:rPr lang="en-GB" sz="2400" spc="75" dirty="0">
                <a:latin typeface="Verdana"/>
                <a:cs typeface="Verdana"/>
              </a:rPr>
              <a:t>d</a:t>
            </a:r>
            <a:r>
              <a:rPr lang="en-GB" sz="2400" spc="-130" dirty="0">
                <a:latin typeface="Verdana"/>
                <a:cs typeface="Verdana"/>
              </a:rPr>
              <a:t> </a:t>
            </a:r>
            <a:r>
              <a:rPr lang="en-GB" sz="2400" spc="-10" dirty="0">
                <a:latin typeface="Verdana"/>
                <a:cs typeface="Verdana"/>
              </a:rPr>
              <a:t>also </a:t>
            </a:r>
          </a:p>
          <a:p>
            <a:pPr marL="4599940" marR="209550">
              <a:lnSpc>
                <a:spcPts val="1650"/>
              </a:lnSpc>
            </a:pPr>
            <a:r>
              <a:rPr lang="en-GB" sz="2400" spc="20" dirty="0">
                <a:latin typeface="Verdana"/>
                <a:cs typeface="Verdana"/>
              </a:rPr>
              <a:t>p</a:t>
            </a:r>
            <a:r>
              <a:rPr lang="en-GB" sz="2400" spc="-5" dirty="0">
                <a:latin typeface="Verdana"/>
                <a:cs typeface="Verdana"/>
              </a:rPr>
              <a:t>r</a:t>
            </a:r>
            <a:r>
              <a:rPr lang="en-GB" sz="2400" spc="30" dirty="0">
                <a:latin typeface="Verdana"/>
                <a:cs typeface="Verdana"/>
              </a:rPr>
              <a:t>edi</a:t>
            </a:r>
            <a:r>
              <a:rPr lang="en-GB" sz="2400" spc="40" dirty="0">
                <a:latin typeface="Verdana"/>
                <a:cs typeface="Verdana"/>
              </a:rPr>
              <a:t>c</a:t>
            </a:r>
            <a:r>
              <a:rPr lang="en-GB" sz="2400" spc="15" dirty="0">
                <a:latin typeface="Verdana"/>
                <a:cs typeface="Verdana"/>
              </a:rPr>
              <a:t>t</a:t>
            </a:r>
            <a:r>
              <a:rPr lang="en-GB" sz="2400" spc="-130" dirty="0">
                <a:latin typeface="Verdana"/>
                <a:cs typeface="Verdana"/>
              </a:rPr>
              <a:t> </a:t>
            </a:r>
            <a:r>
              <a:rPr lang="en-GB" sz="2400" spc="-35" dirty="0">
                <a:latin typeface="Verdana"/>
                <a:cs typeface="Verdana"/>
              </a:rPr>
              <a:t>Sales</a:t>
            </a:r>
            <a:r>
              <a:rPr lang="en-GB" sz="2400" spc="-130" dirty="0">
                <a:latin typeface="Verdana"/>
                <a:cs typeface="Verdana"/>
              </a:rPr>
              <a:t> </a:t>
            </a:r>
            <a:r>
              <a:rPr lang="en-GB" sz="2400" spc="70" dirty="0">
                <a:latin typeface="Verdana"/>
                <a:cs typeface="Verdana"/>
              </a:rPr>
              <a:t>b</a:t>
            </a:r>
            <a:r>
              <a:rPr lang="en-GB" sz="2400" spc="5" dirty="0">
                <a:latin typeface="Verdana"/>
                <a:cs typeface="Verdana"/>
              </a:rPr>
              <a:t>ased</a:t>
            </a:r>
            <a:r>
              <a:rPr lang="en-GB" sz="2400" spc="-130" dirty="0">
                <a:latin typeface="Verdana"/>
                <a:cs typeface="Verdana"/>
              </a:rPr>
              <a:t> </a:t>
            </a:r>
            <a:r>
              <a:rPr lang="en-GB" sz="2400" spc="45" dirty="0">
                <a:latin typeface="Verdana"/>
                <a:cs typeface="Verdana"/>
              </a:rPr>
              <a:t>on</a:t>
            </a:r>
            <a:r>
              <a:rPr lang="en-GB" sz="2400" spc="-130" dirty="0">
                <a:latin typeface="Verdana"/>
                <a:cs typeface="Verdana"/>
              </a:rPr>
              <a:t> </a:t>
            </a:r>
            <a:r>
              <a:rPr lang="en-GB" sz="2400" spc="-70" dirty="0">
                <a:latin typeface="Verdana"/>
                <a:cs typeface="Verdana"/>
              </a:rPr>
              <a:t>T</a:t>
            </a:r>
            <a:r>
              <a:rPr lang="en-GB" sz="2400" spc="20" dirty="0">
                <a:latin typeface="Verdana"/>
                <a:cs typeface="Verdana"/>
              </a:rPr>
              <a:t>V</a:t>
            </a:r>
            <a:r>
              <a:rPr lang="en-GB" sz="2400" spc="-130" dirty="0">
                <a:latin typeface="Verdana"/>
                <a:cs typeface="Verdana"/>
              </a:rPr>
              <a:t> </a:t>
            </a:r>
            <a:r>
              <a:rPr lang="en-GB" sz="2400" spc="-15" dirty="0">
                <a:latin typeface="Verdana"/>
                <a:cs typeface="Verdana"/>
              </a:rPr>
              <a:t>a</a:t>
            </a:r>
            <a:r>
              <a:rPr lang="en-GB" sz="2400" spc="-65" dirty="0">
                <a:latin typeface="Verdana"/>
                <a:cs typeface="Verdana"/>
              </a:rPr>
              <a:t>ds</a:t>
            </a:r>
            <a:endParaRPr lang="en-GB" sz="2400" dirty="0">
              <a:latin typeface="Verdana"/>
              <a:cs typeface="Verdana"/>
            </a:endParaRPr>
          </a:p>
          <a:p>
            <a:endParaRPr lang="en-GB" sz="2400" spc="-60" dirty="0">
              <a:solidFill>
                <a:srgbClr val="134F5C"/>
              </a:solidFill>
              <a:latin typeface="Verdana"/>
              <a:cs typeface="Verdana"/>
            </a:endParaRPr>
          </a:p>
          <a:p>
            <a:endParaRPr lang="en-GB" sz="2400" dirty="0">
              <a:latin typeface="Verdana"/>
              <a:cs typeface="Verdana"/>
            </a:endParaRPr>
          </a:p>
          <a:p>
            <a:endParaRPr lang="en-US" dirty="0"/>
          </a:p>
        </p:txBody>
      </p:sp>
      <p:sp>
        <p:nvSpPr>
          <p:cNvPr id="5" name="Slide Number Placeholder 4"/>
          <p:cNvSpPr>
            <a:spLocks noGrp="1"/>
          </p:cNvSpPr>
          <p:nvPr>
            <p:ph type="sldNum" sz="quarter" idx="12"/>
          </p:nvPr>
        </p:nvSpPr>
        <p:spPr/>
        <p:txBody>
          <a:bodyPr/>
          <a:lstStyle/>
          <a:p>
            <a:fld id="{CF5A1C33-475D-474A-A037-DDAF3DC7AF09}" type="slidenum">
              <a:rPr lang="en-US" smtClean="0"/>
              <a:t>11</a:t>
            </a:fld>
            <a:endParaRPr lang="en-US"/>
          </a:p>
        </p:txBody>
      </p:sp>
      <p:sp>
        <p:nvSpPr>
          <p:cNvPr id="6" name="Rectangle 5">
            <a:extLst>
              <a:ext uri="{FF2B5EF4-FFF2-40B4-BE49-F238E27FC236}">
                <a16:creationId xmlns:a16="http://schemas.microsoft.com/office/drawing/2014/main" id="{0BE71334-1672-4A5C-5F4B-F2D956BDC038}"/>
              </a:ext>
            </a:extLst>
          </p:cNvPr>
          <p:cNvSpPr/>
          <p:nvPr/>
        </p:nvSpPr>
        <p:spPr>
          <a:xfrm>
            <a:off x="1229360" y="457200"/>
            <a:ext cx="8575040" cy="10668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1800" spc="-275" dirty="0"/>
              <a:t>R    O      I         </a:t>
            </a:r>
            <a:r>
              <a:rPr lang="en-IN" sz="1800" spc="-180" dirty="0"/>
              <a:t>  </a:t>
            </a:r>
            <a:r>
              <a:rPr lang="en-IN" spc="-180" dirty="0"/>
              <a:t>         </a:t>
            </a:r>
            <a:r>
              <a:rPr lang="en-IN" spc="-105" dirty="0"/>
              <a:t>OF      </a:t>
            </a:r>
            <a:r>
              <a:rPr lang="en-IN" sz="1800" spc="-235" dirty="0"/>
              <a:t>T</a:t>
            </a:r>
            <a:r>
              <a:rPr lang="en-IN" sz="1800" spc="-55" dirty="0"/>
              <a:t>V</a:t>
            </a:r>
            <a:r>
              <a:rPr lang="en-IN" sz="1800" spc="-180" dirty="0"/>
              <a:t> </a:t>
            </a:r>
            <a:r>
              <a:rPr lang="en-IN" sz="1800" spc="-140" dirty="0"/>
              <a:t>a</a:t>
            </a:r>
            <a:r>
              <a:rPr lang="en-IN" sz="1800" spc="-114" dirty="0"/>
              <a:t>d</a:t>
            </a:r>
            <a:r>
              <a:rPr lang="en-IN" sz="1800" spc="-140" dirty="0"/>
              <a:t>s</a:t>
            </a:r>
            <a:r>
              <a:rPr lang="en-IN" sz="1800" spc="-85" dirty="0"/>
              <a:t>?</a:t>
            </a:r>
            <a:endParaRPr lang="en-IN" dirty="0"/>
          </a:p>
        </p:txBody>
      </p:sp>
      <p:pic>
        <p:nvPicPr>
          <p:cNvPr id="7" name="object 3">
            <a:extLst>
              <a:ext uri="{FF2B5EF4-FFF2-40B4-BE49-F238E27FC236}">
                <a16:creationId xmlns:a16="http://schemas.microsoft.com/office/drawing/2014/main" id="{063B5C95-684B-9AA5-065D-C576F4DE8C9C}"/>
              </a:ext>
            </a:extLst>
          </p:cNvPr>
          <p:cNvPicPr/>
          <p:nvPr/>
        </p:nvPicPr>
        <p:blipFill>
          <a:blip r:embed="rId2" cstate="print"/>
          <a:stretch>
            <a:fillRect/>
          </a:stretch>
        </p:blipFill>
        <p:spPr>
          <a:xfrm>
            <a:off x="294640" y="3098799"/>
            <a:ext cx="4563195" cy="3622675"/>
          </a:xfrm>
          <a:prstGeom prst="rect">
            <a:avLst/>
          </a:prstGeom>
        </p:spPr>
      </p:pic>
    </p:spTree>
    <p:extLst>
      <p:ext uri="{BB962C8B-B14F-4D97-AF65-F5344CB8AC3E}">
        <p14:creationId xmlns:p14="http://schemas.microsoft.com/office/powerpoint/2010/main" val="3625121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F5A1C33-475D-474A-A037-DDAF3DC7AF09}" type="slidenum">
              <a:rPr lang="en-US" smtClean="0"/>
              <a:t>12</a:t>
            </a:fld>
            <a:endParaRPr lang="en-US"/>
          </a:p>
        </p:txBody>
      </p:sp>
      <p:sp>
        <p:nvSpPr>
          <p:cNvPr id="9" name="TextBox 8">
            <a:extLst>
              <a:ext uri="{FF2B5EF4-FFF2-40B4-BE49-F238E27FC236}">
                <a16:creationId xmlns:a16="http://schemas.microsoft.com/office/drawing/2014/main" id="{BEAB8C41-2B91-A49F-2B85-B85FF06EAF73}"/>
              </a:ext>
            </a:extLst>
          </p:cNvPr>
          <p:cNvSpPr txBox="1"/>
          <p:nvPr/>
        </p:nvSpPr>
        <p:spPr>
          <a:xfrm>
            <a:off x="1087120" y="381635"/>
            <a:ext cx="8046720" cy="523220"/>
          </a:xfrm>
          <a:prstGeom prst="rect">
            <a:avLst/>
          </a:prstGeom>
          <a:noFill/>
        </p:spPr>
        <p:txBody>
          <a:bodyPr wrap="square">
            <a:spAutoFit/>
          </a:bodyPr>
          <a:lstStyle/>
          <a:p>
            <a:r>
              <a:rPr lang="en-GB" sz="2800" spc="-105" dirty="0">
                <a:solidFill>
                  <a:srgbClr val="FF0000"/>
                </a:solidFill>
              </a:rPr>
              <a:t>H</a:t>
            </a:r>
            <a:r>
              <a:rPr lang="en-GB" sz="2800" spc="-130" dirty="0">
                <a:solidFill>
                  <a:srgbClr val="FF0000"/>
                </a:solidFill>
              </a:rPr>
              <a:t>ow</a:t>
            </a:r>
            <a:r>
              <a:rPr lang="en-GB" sz="2800" spc="-180" dirty="0">
                <a:solidFill>
                  <a:srgbClr val="FF0000"/>
                </a:solidFill>
              </a:rPr>
              <a:t> </a:t>
            </a:r>
            <a:r>
              <a:rPr lang="en-GB" sz="2800" spc="-60" dirty="0">
                <a:solidFill>
                  <a:srgbClr val="FF0000"/>
                </a:solidFill>
              </a:rPr>
              <a:t>do</a:t>
            </a:r>
            <a:r>
              <a:rPr lang="en-GB" sz="2800" spc="-180" dirty="0">
                <a:solidFill>
                  <a:srgbClr val="FF0000"/>
                </a:solidFill>
              </a:rPr>
              <a:t> </a:t>
            </a:r>
            <a:r>
              <a:rPr lang="en-GB" sz="2800" spc="-175" dirty="0">
                <a:solidFill>
                  <a:srgbClr val="FF0000"/>
                </a:solidFill>
              </a:rPr>
              <a:t>w</a:t>
            </a:r>
            <a:r>
              <a:rPr lang="en-GB" sz="2800" spc="-100" dirty="0">
                <a:solidFill>
                  <a:srgbClr val="FF0000"/>
                </a:solidFill>
              </a:rPr>
              <a:t>e</a:t>
            </a:r>
            <a:r>
              <a:rPr lang="en-GB" sz="2800" spc="-180" dirty="0">
                <a:solidFill>
                  <a:srgbClr val="FF0000"/>
                </a:solidFill>
              </a:rPr>
              <a:t> </a:t>
            </a:r>
            <a:r>
              <a:rPr lang="en-GB" sz="2800" spc="-70" dirty="0">
                <a:solidFill>
                  <a:srgbClr val="FF0000"/>
                </a:solidFill>
              </a:rPr>
              <a:t>de</a:t>
            </a:r>
            <a:r>
              <a:rPr lang="en-GB" sz="2800" spc="-100" dirty="0">
                <a:solidFill>
                  <a:srgbClr val="FF0000"/>
                </a:solidFill>
              </a:rPr>
              <a:t>t</a:t>
            </a:r>
            <a:r>
              <a:rPr lang="en-GB" sz="2800" spc="-175" dirty="0">
                <a:solidFill>
                  <a:srgbClr val="FF0000"/>
                </a:solidFill>
              </a:rPr>
              <a:t>e</a:t>
            </a:r>
            <a:r>
              <a:rPr lang="en-GB" sz="2800" spc="-145" dirty="0">
                <a:solidFill>
                  <a:srgbClr val="FF0000"/>
                </a:solidFill>
              </a:rPr>
              <a:t>r</a:t>
            </a:r>
            <a:r>
              <a:rPr lang="en-GB" sz="2800" spc="-75" dirty="0">
                <a:solidFill>
                  <a:srgbClr val="FF0000"/>
                </a:solidFill>
              </a:rPr>
              <a:t>mi</a:t>
            </a:r>
            <a:r>
              <a:rPr lang="en-GB" sz="2800" spc="-60" dirty="0">
                <a:solidFill>
                  <a:srgbClr val="FF0000"/>
                </a:solidFill>
              </a:rPr>
              <a:t>n</a:t>
            </a:r>
            <a:r>
              <a:rPr lang="en-GB" sz="2800" spc="-100" dirty="0">
                <a:solidFill>
                  <a:srgbClr val="FF0000"/>
                </a:solidFill>
              </a:rPr>
              <a:t>e</a:t>
            </a:r>
            <a:r>
              <a:rPr lang="en-GB" sz="2800" spc="-180" dirty="0">
                <a:solidFill>
                  <a:srgbClr val="FF0000"/>
                </a:solidFill>
              </a:rPr>
              <a:t> </a:t>
            </a:r>
            <a:r>
              <a:rPr lang="en-GB" sz="2800" spc="-50" dirty="0">
                <a:solidFill>
                  <a:srgbClr val="FF0000"/>
                </a:solidFill>
              </a:rPr>
              <a:t>t</a:t>
            </a:r>
            <a:r>
              <a:rPr lang="en-GB" sz="2800" spc="-65" dirty="0">
                <a:solidFill>
                  <a:srgbClr val="FF0000"/>
                </a:solidFill>
              </a:rPr>
              <a:t>h</a:t>
            </a:r>
            <a:r>
              <a:rPr lang="en-GB" sz="2800" spc="-100" dirty="0">
                <a:solidFill>
                  <a:srgbClr val="FF0000"/>
                </a:solidFill>
              </a:rPr>
              <a:t>e</a:t>
            </a:r>
            <a:r>
              <a:rPr lang="en-GB" sz="2800" spc="-180" dirty="0">
                <a:solidFill>
                  <a:srgbClr val="FF0000"/>
                </a:solidFill>
              </a:rPr>
              <a:t> </a:t>
            </a:r>
            <a:r>
              <a:rPr lang="en-GB" sz="2800" spc="-95" dirty="0">
                <a:solidFill>
                  <a:srgbClr val="FF0000"/>
                </a:solidFill>
              </a:rPr>
              <a:t>best</a:t>
            </a:r>
            <a:r>
              <a:rPr lang="en-GB" sz="2800" spc="-180" dirty="0">
                <a:solidFill>
                  <a:srgbClr val="FF0000"/>
                </a:solidFill>
              </a:rPr>
              <a:t> </a:t>
            </a:r>
            <a:r>
              <a:rPr lang="en-GB" sz="2800" spc="25" dirty="0">
                <a:solidFill>
                  <a:srgbClr val="FF0000"/>
                </a:solidFill>
              </a:rPr>
              <a:t>ﬁt</a:t>
            </a:r>
            <a:r>
              <a:rPr lang="en-GB" sz="2800" spc="-180" dirty="0">
                <a:solidFill>
                  <a:srgbClr val="FF0000"/>
                </a:solidFill>
              </a:rPr>
              <a:t> </a:t>
            </a:r>
            <a:r>
              <a:rPr lang="en-GB" sz="2800" spc="-80" dirty="0">
                <a:solidFill>
                  <a:srgbClr val="FF0000"/>
                </a:solidFill>
              </a:rPr>
              <a:t>li</a:t>
            </a:r>
            <a:r>
              <a:rPr lang="en-GB" sz="2800" spc="-145" dirty="0">
                <a:solidFill>
                  <a:srgbClr val="FF0000"/>
                </a:solidFill>
              </a:rPr>
              <a:t>n</a:t>
            </a:r>
            <a:r>
              <a:rPr lang="en-GB" sz="2800" spc="-235" dirty="0">
                <a:solidFill>
                  <a:srgbClr val="FF0000"/>
                </a:solidFill>
              </a:rPr>
              <a:t>e</a:t>
            </a:r>
            <a:r>
              <a:rPr lang="en-GB" sz="2800" spc="-85" dirty="0">
                <a:solidFill>
                  <a:srgbClr val="FF0000"/>
                </a:solidFill>
              </a:rPr>
              <a:t>?</a:t>
            </a:r>
            <a:endParaRPr lang="en-IN" sz="2800" dirty="0">
              <a:solidFill>
                <a:srgbClr val="FF0000"/>
              </a:solidFill>
            </a:endParaRPr>
          </a:p>
        </p:txBody>
      </p:sp>
      <p:sp>
        <p:nvSpPr>
          <p:cNvPr id="11" name="TextBox 10">
            <a:extLst>
              <a:ext uri="{FF2B5EF4-FFF2-40B4-BE49-F238E27FC236}">
                <a16:creationId xmlns:a16="http://schemas.microsoft.com/office/drawing/2014/main" id="{179ECEE0-AD71-B719-87FC-F0C11A80EE3B}"/>
              </a:ext>
            </a:extLst>
          </p:cNvPr>
          <p:cNvSpPr txBox="1"/>
          <p:nvPr/>
        </p:nvSpPr>
        <p:spPr>
          <a:xfrm>
            <a:off x="568960" y="1422400"/>
            <a:ext cx="8041640" cy="3746154"/>
          </a:xfrm>
          <a:prstGeom prst="rect">
            <a:avLst/>
          </a:prstGeom>
          <a:noFill/>
        </p:spPr>
        <p:txBody>
          <a:bodyPr wrap="square">
            <a:spAutoFit/>
          </a:bodyPr>
          <a:lstStyle/>
          <a:p>
            <a:pPr marL="12700" marR="5080">
              <a:lnSpc>
                <a:spcPct val="114599"/>
              </a:lnSpc>
              <a:spcBef>
                <a:spcPts val="100"/>
              </a:spcBef>
            </a:pPr>
            <a:r>
              <a:rPr lang="en-GB" sz="1800" spc="5" dirty="0">
                <a:solidFill>
                  <a:srgbClr val="134F5C"/>
                </a:solidFill>
                <a:latin typeface="Verdana"/>
                <a:cs typeface="Verdana"/>
              </a:rPr>
              <a:t>The</a:t>
            </a:r>
            <a:r>
              <a:rPr lang="en-GB" sz="1800" spc="-165" dirty="0">
                <a:solidFill>
                  <a:srgbClr val="134F5C"/>
                </a:solidFill>
                <a:latin typeface="Verdana"/>
                <a:cs typeface="Verdana"/>
              </a:rPr>
              <a:t> </a:t>
            </a:r>
            <a:r>
              <a:rPr lang="en-GB" sz="1800" spc="15" dirty="0">
                <a:solidFill>
                  <a:srgbClr val="134F5C"/>
                </a:solidFill>
                <a:latin typeface="Verdana"/>
                <a:cs typeface="Verdana"/>
              </a:rPr>
              <a:t>best</a:t>
            </a:r>
            <a:r>
              <a:rPr lang="en-GB" sz="1800" spc="-160" dirty="0">
                <a:solidFill>
                  <a:srgbClr val="134F5C"/>
                </a:solidFill>
                <a:latin typeface="Verdana"/>
                <a:cs typeface="Verdana"/>
              </a:rPr>
              <a:t> </a:t>
            </a:r>
            <a:r>
              <a:rPr lang="en-GB" sz="1800" spc="65" dirty="0">
                <a:solidFill>
                  <a:srgbClr val="134F5C"/>
                </a:solidFill>
                <a:latin typeface="Verdana"/>
                <a:cs typeface="Verdana"/>
              </a:rPr>
              <a:t>ﬁt</a:t>
            </a:r>
            <a:r>
              <a:rPr lang="en-GB" sz="1800" spc="-160" dirty="0">
                <a:solidFill>
                  <a:srgbClr val="134F5C"/>
                </a:solidFill>
                <a:latin typeface="Verdana"/>
                <a:cs typeface="Verdana"/>
              </a:rPr>
              <a:t> </a:t>
            </a:r>
            <a:r>
              <a:rPr lang="en-GB" sz="1800" spc="15" dirty="0">
                <a:solidFill>
                  <a:srgbClr val="134F5C"/>
                </a:solidFill>
                <a:latin typeface="Verdana"/>
                <a:cs typeface="Verdana"/>
              </a:rPr>
              <a:t>line</a:t>
            </a:r>
            <a:r>
              <a:rPr lang="en-GB" sz="1800" spc="-160" dirty="0">
                <a:solidFill>
                  <a:srgbClr val="134F5C"/>
                </a:solidFill>
                <a:latin typeface="Verdana"/>
                <a:cs typeface="Verdana"/>
              </a:rPr>
              <a:t> </a:t>
            </a:r>
            <a:r>
              <a:rPr lang="en-GB" sz="1800" spc="-35" dirty="0">
                <a:solidFill>
                  <a:srgbClr val="134F5C"/>
                </a:solidFill>
                <a:latin typeface="Verdana"/>
                <a:cs typeface="Verdana"/>
              </a:rPr>
              <a:t>is</a:t>
            </a:r>
            <a:r>
              <a:rPr lang="en-GB" sz="1800" spc="-160" dirty="0">
                <a:solidFill>
                  <a:srgbClr val="134F5C"/>
                </a:solidFill>
                <a:latin typeface="Verdana"/>
                <a:cs typeface="Verdana"/>
              </a:rPr>
              <a:t> </a:t>
            </a:r>
            <a:r>
              <a:rPr lang="en-GB" sz="1800" spc="25" dirty="0">
                <a:solidFill>
                  <a:srgbClr val="134F5C"/>
                </a:solidFill>
                <a:latin typeface="Verdana"/>
                <a:cs typeface="Verdana"/>
              </a:rPr>
              <a:t>considered</a:t>
            </a:r>
            <a:r>
              <a:rPr lang="en-GB" sz="1800" spc="-160" dirty="0">
                <a:solidFill>
                  <a:srgbClr val="134F5C"/>
                </a:solidFill>
                <a:latin typeface="Verdana"/>
                <a:cs typeface="Verdana"/>
              </a:rPr>
              <a:t> </a:t>
            </a:r>
            <a:r>
              <a:rPr lang="en-GB" sz="1800" spc="10" dirty="0">
                <a:solidFill>
                  <a:srgbClr val="134F5C"/>
                </a:solidFill>
                <a:latin typeface="Verdana"/>
                <a:cs typeface="Verdana"/>
              </a:rPr>
              <a:t>to</a:t>
            </a:r>
            <a:r>
              <a:rPr lang="en-GB" sz="1800" spc="-160" dirty="0">
                <a:solidFill>
                  <a:srgbClr val="134F5C"/>
                </a:solidFill>
                <a:latin typeface="Verdana"/>
                <a:cs typeface="Verdana"/>
              </a:rPr>
              <a:t> </a:t>
            </a:r>
            <a:r>
              <a:rPr lang="en-GB" sz="1800" spc="55" dirty="0">
                <a:solidFill>
                  <a:srgbClr val="134F5C"/>
                </a:solidFill>
                <a:latin typeface="Verdana"/>
                <a:cs typeface="Verdana"/>
              </a:rPr>
              <a:t>be</a:t>
            </a:r>
            <a:r>
              <a:rPr lang="en-GB" sz="1800" spc="-160" dirty="0">
                <a:solidFill>
                  <a:srgbClr val="134F5C"/>
                </a:solidFill>
                <a:latin typeface="Verdana"/>
                <a:cs typeface="Verdana"/>
              </a:rPr>
              <a:t> </a:t>
            </a:r>
            <a:r>
              <a:rPr lang="en-GB" sz="1800" spc="35" dirty="0">
                <a:solidFill>
                  <a:srgbClr val="134F5C"/>
                </a:solidFill>
                <a:latin typeface="Verdana"/>
                <a:cs typeface="Verdana"/>
              </a:rPr>
              <a:t>the</a:t>
            </a:r>
            <a:r>
              <a:rPr lang="en-GB" sz="1800" spc="-160" dirty="0">
                <a:solidFill>
                  <a:srgbClr val="134F5C"/>
                </a:solidFill>
                <a:latin typeface="Verdana"/>
                <a:cs typeface="Verdana"/>
              </a:rPr>
              <a:t> </a:t>
            </a:r>
            <a:r>
              <a:rPr lang="en-GB" sz="1800" spc="15" dirty="0">
                <a:solidFill>
                  <a:srgbClr val="134F5C"/>
                </a:solidFill>
                <a:latin typeface="Verdana"/>
                <a:cs typeface="Verdana"/>
              </a:rPr>
              <a:t>line</a:t>
            </a:r>
            <a:r>
              <a:rPr lang="en-GB" sz="1800" spc="-160" dirty="0">
                <a:solidFill>
                  <a:srgbClr val="134F5C"/>
                </a:solidFill>
                <a:latin typeface="Verdana"/>
                <a:cs typeface="Verdana"/>
              </a:rPr>
              <a:t> </a:t>
            </a:r>
            <a:r>
              <a:rPr lang="en-GB" sz="1800" spc="-20" dirty="0">
                <a:solidFill>
                  <a:srgbClr val="134F5C"/>
                </a:solidFill>
                <a:latin typeface="Verdana"/>
                <a:cs typeface="Verdana"/>
              </a:rPr>
              <a:t>for</a:t>
            </a:r>
            <a:r>
              <a:rPr lang="en-GB" sz="1800" spc="-160" dirty="0">
                <a:solidFill>
                  <a:srgbClr val="134F5C"/>
                </a:solidFill>
                <a:latin typeface="Verdana"/>
                <a:cs typeface="Verdana"/>
              </a:rPr>
              <a:t> </a:t>
            </a:r>
            <a:r>
              <a:rPr lang="en-GB" sz="1800" spc="60" dirty="0">
                <a:solidFill>
                  <a:srgbClr val="134F5C"/>
                </a:solidFill>
                <a:latin typeface="Verdana"/>
                <a:cs typeface="Verdana"/>
              </a:rPr>
              <a:t>which</a:t>
            </a:r>
            <a:r>
              <a:rPr lang="en-GB" sz="1800" spc="-160" dirty="0">
                <a:solidFill>
                  <a:srgbClr val="134F5C"/>
                </a:solidFill>
                <a:latin typeface="Verdana"/>
                <a:cs typeface="Verdana"/>
              </a:rPr>
              <a:t> </a:t>
            </a:r>
            <a:r>
              <a:rPr lang="en-GB" sz="1800" spc="35" dirty="0">
                <a:solidFill>
                  <a:srgbClr val="134F5C"/>
                </a:solidFill>
                <a:latin typeface="Verdana"/>
                <a:cs typeface="Verdana"/>
              </a:rPr>
              <a:t>the</a:t>
            </a:r>
            <a:r>
              <a:rPr lang="en-GB" sz="1800" spc="-160" dirty="0">
                <a:solidFill>
                  <a:srgbClr val="134F5C"/>
                </a:solidFill>
                <a:latin typeface="Verdana"/>
                <a:cs typeface="Verdana"/>
              </a:rPr>
              <a:t> </a:t>
            </a:r>
            <a:r>
              <a:rPr lang="en-GB" sz="1800" spc="-30" dirty="0">
                <a:solidFill>
                  <a:srgbClr val="134F5C"/>
                </a:solidFill>
                <a:latin typeface="Verdana"/>
                <a:cs typeface="Verdana"/>
              </a:rPr>
              <a:t>error</a:t>
            </a:r>
            <a:r>
              <a:rPr lang="en-GB" sz="1800" spc="-160" dirty="0">
                <a:solidFill>
                  <a:srgbClr val="134F5C"/>
                </a:solidFill>
                <a:latin typeface="Verdana"/>
                <a:cs typeface="Verdana"/>
              </a:rPr>
              <a:t> </a:t>
            </a:r>
            <a:r>
              <a:rPr lang="en-GB" sz="1800" spc="40" dirty="0">
                <a:solidFill>
                  <a:srgbClr val="134F5C"/>
                </a:solidFill>
                <a:latin typeface="Verdana"/>
                <a:cs typeface="Verdana"/>
              </a:rPr>
              <a:t>between </a:t>
            </a:r>
            <a:r>
              <a:rPr lang="en-GB" sz="1800" spc="-615" dirty="0">
                <a:solidFill>
                  <a:srgbClr val="134F5C"/>
                </a:solidFill>
                <a:latin typeface="Verdana"/>
                <a:cs typeface="Verdana"/>
              </a:rPr>
              <a:t> </a:t>
            </a:r>
            <a:r>
              <a:rPr lang="en-GB" sz="1800" spc="35" dirty="0">
                <a:solidFill>
                  <a:srgbClr val="134F5C"/>
                </a:solidFill>
                <a:latin typeface="Verdana"/>
                <a:cs typeface="Verdana"/>
              </a:rPr>
              <a:t>the</a:t>
            </a:r>
            <a:r>
              <a:rPr lang="en-GB" sz="1800" spc="-165" dirty="0">
                <a:solidFill>
                  <a:srgbClr val="134F5C"/>
                </a:solidFill>
                <a:latin typeface="Verdana"/>
                <a:cs typeface="Verdana"/>
              </a:rPr>
              <a:t> </a:t>
            </a:r>
            <a:r>
              <a:rPr lang="en-GB" sz="1800" spc="30" dirty="0">
                <a:solidFill>
                  <a:srgbClr val="134F5C"/>
                </a:solidFill>
                <a:latin typeface="Verdana"/>
                <a:cs typeface="Verdana"/>
              </a:rPr>
              <a:t>predicted</a:t>
            </a:r>
            <a:r>
              <a:rPr lang="en-GB" sz="1800" spc="-165" dirty="0">
                <a:solidFill>
                  <a:srgbClr val="134F5C"/>
                </a:solidFill>
                <a:latin typeface="Verdana"/>
                <a:cs typeface="Verdana"/>
              </a:rPr>
              <a:t> </a:t>
            </a:r>
            <a:r>
              <a:rPr lang="en-GB" sz="1800" spc="-20" dirty="0">
                <a:solidFill>
                  <a:srgbClr val="134F5C"/>
                </a:solidFill>
                <a:latin typeface="Verdana"/>
                <a:cs typeface="Verdana"/>
              </a:rPr>
              <a:t>values</a:t>
            </a:r>
            <a:r>
              <a:rPr lang="en-GB" sz="1800" spc="-165" dirty="0">
                <a:solidFill>
                  <a:srgbClr val="134F5C"/>
                </a:solidFill>
                <a:latin typeface="Verdana"/>
                <a:cs typeface="Verdana"/>
              </a:rPr>
              <a:t> </a:t>
            </a:r>
            <a:r>
              <a:rPr lang="en-GB" sz="1800" spc="50" dirty="0">
                <a:solidFill>
                  <a:srgbClr val="134F5C"/>
                </a:solidFill>
                <a:latin typeface="Verdana"/>
                <a:cs typeface="Verdana"/>
              </a:rPr>
              <a:t>and</a:t>
            </a:r>
            <a:r>
              <a:rPr lang="en-GB" sz="1800" spc="-165" dirty="0">
                <a:solidFill>
                  <a:srgbClr val="134F5C"/>
                </a:solidFill>
                <a:latin typeface="Verdana"/>
                <a:cs typeface="Verdana"/>
              </a:rPr>
              <a:t> </a:t>
            </a:r>
            <a:r>
              <a:rPr lang="en-GB" sz="1800" spc="35" dirty="0">
                <a:solidFill>
                  <a:srgbClr val="134F5C"/>
                </a:solidFill>
                <a:latin typeface="Verdana"/>
                <a:cs typeface="Verdana"/>
              </a:rPr>
              <a:t>the</a:t>
            </a:r>
            <a:r>
              <a:rPr lang="en-GB" sz="1800" spc="-165" dirty="0">
                <a:solidFill>
                  <a:srgbClr val="134F5C"/>
                </a:solidFill>
                <a:latin typeface="Verdana"/>
                <a:cs typeface="Verdana"/>
              </a:rPr>
              <a:t> </a:t>
            </a:r>
            <a:r>
              <a:rPr lang="en-GB" sz="1800" spc="5" dirty="0">
                <a:solidFill>
                  <a:srgbClr val="134F5C"/>
                </a:solidFill>
                <a:latin typeface="Verdana"/>
                <a:cs typeface="Verdana"/>
              </a:rPr>
              <a:t>observed</a:t>
            </a:r>
            <a:r>
              <a:rPr lang="en-GB" sz="1800" spc="-165" dirty="0">
                <a:solidFill>
                  <a:srgbClr val="134F5C"/>
                </a:solidFill>
                <a:latin typeface="Verdana"/>
                <a:cs typeface="Verdana"/>
              </a:rPr>
              <a:t> </a:t>
            </a:r>
            <a:r>
              <a:rPr lang="en-GB" sz="1800" spc="-20" dirty="0">
                <a:solidFill>
                  <a:srgbClr val="134F5C"/>
                </a:solidFill>
                <a:latin typeface="Verdana"/>
                <a:cs typeface="Verdana"/>
              </a:rPr>
              <a:t>values</a:t>
            </a:r>
            <a:r>
              <a:rPr lang="en-GB" sz="1800" spc="-165" dirty="0">
                <a:solidFill>
                  <a:srgbClr val="134F5C"/>
                </a:solidFill>
                <a:latin typeface="Verdana"/>
                <a:cs typeface="Verdana"/>
              </a:rPr>
              <a:t> </a:t>
            </a:r>
            <a:r>
              <a:rPr lang="en-GB" sz="1800" spc="-35" dirty="0">
                <a:solidFill>
                  <a:srgbClr val="134F5C"/>
                </a:solidFill>
                <a:latin typeface="Verdana"/>
                <a:cs typeface="Verdana"/>
              </a:rPr>
              <a:t>is</a:t>
            </a:r>
            <a:r>
              <a:rPr lang="en-GB" sz="1800" spc="-160" dirty="0">
                <a:solidFill>
                  <a:srgbClr val="134F5C"/>
                </a:solidFill>
                <a:latin typeface="Verdana"/>
                <a:cs typeface="Verdana"/>
              </a:rPr>
              <a:t> </a:t>
            </a:r>
            <a:r>
              <a:rPr lang="en-GB" sz="1800" spc="40" dirty="0">
                <a:solidFill>
                  <a:srgbClr val="134F5C"/>
                </a:solidFill>
                <a:latin typeface="Verdana"/>
                <a:cs typeface="Verdana"/>
              </a:rPr>
              <a:t>minimum.</a:t>
            </a:r>
            <a:endParaRPr lang="en-GB" sz="1800" dirty="0">
              <a:latin typeface="Verdana"/>
              <a:cs typeface="Verdana"/>
            </a:endParaRPr>
          </a:p>
          <a:p>
            <a:pPr marL="12700" marR="583565">
              <a:lnSpc>
                <a:spcPct val="114599"/>
              </a:lnSpc>
            </a:pPr>
            <a:r>
              <a:rPr lang="en-GB" sz="1800" spc="-100" dirty="0">
                <a:solidFill>
                  <a:srgbClr val="134F5C"/>
                </a:solidFill>
                <a:latin typeface="Verdana"/>
                <a:cs typeface="Verdana"/>
              </a:rPr>
              <a:t>It</a:t>
            </a:r>
            <a:r>
              <a:rPr lang="en-GB" sz="1800" spc="-165" dirty="0">
                <a:solidFill>
                  <a:srgbClr val="134F5C"/>
                </a:solidFill>
                <a:latin typeface="Verdana"/>
                <a:cs typeface="Verdana"/>
              </a:rPr>
              <a:t> </a:t>
            </a:r>
            <a:r>
              <a:rPr lang="en-GB" sz="1800" spc="-35" dirty="0">
                <a:solidFill>
                  <a:srgbClr val="134F5C"/>
                </a:solidFill>
                <a:latin typeface="Verdana"/>
                <a:cs typeface="Verdana"/>
              </a:rPr>
              <a:t>is</a:t>
            </a:r>
            <a:r>
              <a:rPr lang="en-GB" sz="1800" spc="-160" dirty="0">
                <a:solidFill>
                  <a:srgbClr val="134F5C"/>
                </a:solidFill>
                <a:latin typeface="Verdana"/>
                <a:cs typeface="Verdana"/>
              </a:rPr>
              <a:t> </a:t>
            </a:r>
            <a:r>
              <a:rPr lang="en-GB" sz="1800" spc="-15" dirty="0">
                <a:solidFill>
                  <a:srgbClr val="134F5C"/>
                </a:solidFill>
                <a:latin typeface="Verdana"/>
                <a:cs typeface="Verdana"/>
              </a:rPr>
              <a:t>also</a:t>
            </a:r>
            <a:r>
              <a:rPr lang="en-GB" sz="1800" spc="-160" dirty="0">
                <a:solidFill>
                  <a:srgbClr val="134F5C"/>
                </a:solidFill>
                <a:latin typeface="Verdana"/>
                <a:cs typeface="Verdana"/>
              </a:rPr>
              <a:t> </a:t>
            </a:r>
            <a:r>
              <a:rPr lang="en-GB" sz="1800" spc="25" dirty="0">
                <a:solidFill>
                  <a:srgbClr val="134F5C"/>
                </a:solidFill>
                <a:latin typeface="Verdana"/>
                <a:cs typeface="Verdana"/>
              </a:rPr>
              <a:t>called</a:t>
            </a:r>
            <a:r>
              <a:rPr lang="en-GB" sz="1800" spc="-160" dirty="0">
                <a:solidFill>
                  <a:srgbClr val="134F5C"/>
                </a:solidFill>
                <a:latin typeface="Verdana"/>
                <a:cs typeface="Verdana"/>
              </a:rPr>
              <a:t> </a:t>
            </a:r>
            <a:r>
              <a:rPr lang="en-GB" sz="1800" spc="35" dirty="0">
                <a:solidFill>
                  <a:srgbClr val="134F5C"/>
                </a:solidFill>
                <a:latin typeface="Verdana"/>
                <a:cs typeface="Verdana"/>
              </a:rPr>
              <a:t>the</a:t>
            </a:r>
            <a:r>
              <a:rPr lang="en-GB" sz="1800" spc="-165" dirty="0">
                <a:solidFill>
                  <a:srgbClr val="134F5C"/>
                </a:solidFill>
                <a:latin typeface="Verdana"/>
                <a:cs typeface="Verdana"/>
              </a:rPr>
              <a:t> </a:t>
            </a:r>
            <a:r>
              <a:rPr lang="en-GB" sz="1800" spc="-5" dirty="0">
                <a:solidFill>
                  <a:srgbClr val="134F5C"/>
                </a:solidFill>
                <a:latin typeface="Verdana"/>
                <a:cs typeface="Verdana"/>
              </a:rPr>
              <a:t>regression</a:t>
            </a:r>
            <a:r>
              <a:rPr lang="en-GB" sz="1800" spc="-160" dirty="0">
                <a:solidFill>
                  <a:srgbClr val="134F5C"/>
                </a:solidFill>
                <a:latin typeface="Verdana"/>
                <a:cs typeface="Verdana"/>
              </a:rPr>
              <a:t> </a:t>
            </a:r>
            <a:r>
              <a:rPr lang="en-GB" sz="1800" spc="15" dirty="0">
                <a:solidFill>
                  <a:srgbClr val="134F5C"/>
                </a:solidFill>
                <a:latin typeface="Verdana"/>
                <a:cs typeface="Verdana"/>
              </a:rPr>
              <a:t>line</a:t>
            </a:r>
            <a:r>
              <a:rPr lang="en-GB" sz="1800" spc="-160" dirty="0">
                <a:solidFill>
                  <a:srgbClr val="134F5C"/>
                </a:solidFill>
                <a:latin typeface="Verdana"/>
                <a:cs typeface="Verdana"/>
              </a:rPr>
              <a:t> </a:t>
            </a:r>
            <a:r>
              <a:rPr lang="en-GB" sz="1800" spc="50" dirty="0">
                <a:solidFill>
                  <a:srgbClr val="134F5C"/>
                </a:solidFill>
                <a:latin typeface="Verdana"/>
                <a:cs typeface="Verdana"/>
              </a:rPr>
              <a:t>and</a:t>
            </a:r>
            <a:r>
              <a:rPr lang="en-GB" sz="1800" spc="-160" dirty="0">
                <a:solidFill>
                  <a:srgbClr val="134F5C"/>
                </a:solidFill>
                <a:latin typeface="Verdana"/>
                <a:cs typeface="Verdana"/>
              </a:rPr>
              <a:t> </a:t>
            </a:r>
            <a:r>
              <a:rPr lang="en-GB" sz="1800" spc="35" dirty="0">
                <a:solidFill>
                  <a:srgbClr val="134F5C"/>
                </a:solidFill>
                <a:latin typeface="Verdana"/>
                <a:cs typeface="Verdana"/>
              </a:rPr>
              <a:t>the</a:t>
            </a:r>
            <a:r>
              <a:rPr lang="en-GB" sz="1800" spc="-165" dirty="0">
                <a:solidFill>
                  <a:srgbClr val="134F5C"/>
                </a:solidFill>
                <a:latin typeface="Verdana"/>
                <a:cs typeface="Verdana"/>
              </a:rPr>
              <a:t> </a:t>
            </a:r>
            <a:r>
              <a:rPr lang="en-GB" sz="1800" spc="-35" dirty="0">
                <a:solidFill>
                  <a:srgbClr val="134F5C"/>
                </a:solidFill>
                <a:latin typeface="Verdana"/>
                <a:cs typeface="Verdana"/>
              </a:rPr>
              <a:t>errors</a:t>
            </a:r>
            <a:r>
              <a:rPr lang="en-GB" sz="1800" spc="-160" dirty="0">
                <a:solidFill>
                  <a:srgbClr val="134F5C"/>
                </a:solidFill>
                <a:latin typeface="Verdana"/>
                <a:cs typeface="Verdana"/>
              </a:rPr>
              <a:t> </a:t>
            </a:r>
            <a:r>
              <a:rPr lang="en-GB" sz="1800" spc="-30" dirty="0">
                <a:solidFill>
                  <a:srgbClr val="134F5C"/>
                </a:solidFill>
                <a:latin typeface="Verdana"/>
                <a:cs typeface="Verdana"/>
              </a:rPr>
              <a:t>are</a:t>
            </a:r>
            <a:r>
              <a:rPr lang="en-GB" sz="1800" spc="-160" dirty="0">
                <a:solidFill>
                  <a:srgbClr val="134F5C"/>
                </a:solidFill>
                <a:latin typeface="Verdana"/>
                <a:cs typeface="Verdana"/>
              </a:rPr>
              <a:t> </a:t>
            </a:r>
            <a:r>
              <a:rPr lang="en-GB" sz="1800" spc="-15" dirty="0">
                <a:solidFill>
                  <a:srgbClr val="134F5C"/>
                </a:solidFill>
                <a:latin typeface="Verdana"/>
                <a:cs typeface="Verdana"/>
              </a:rPr>
              <a:t>also</a:t>
            </a:r>
            <a:r>
              <a:rPr lang="en-GB" sz="1800" spc="-160" dirty="0">
                <a:solidFill>
                  <a:srgbClr val="134F5C"/>
                </a:solidFill>
                <a:latin typeface="Verdana"/>
                <a:cs typeface="Verdana"/>
              </a:rPr>
              <a:t> </a:t>
            </a:r>
            <a:r>
              <a:rPr lang="en-GB" sz="1800" spc="55" dirty="0">
                <a:solidFill>
                  <a:srgbClr val="134F5C"/>
                </a:solidFill>
                <a:latin typeface="Verdana"/>
                <a:cs typeface="Verdana"/>
              </a:rPr>
              <a:t>known</a:t>
            </a:r>
            <a:r>
              <a:rPr lang="en-GB" sz="1800" spc="-160" dirty="0">
                <a:solidFill>
                  <a:srgbClr val="134F5C"/>
                </a:solidFill>
                <a:latin typeface="Verdana"/>
                <a:cs typeface="Verdana"/>
              </a:rPr>
              <a:t> </a:t>
            </a:r>
            <a:r>
              <a:rPr lang="en-GB" sz="1800" spc="-40" dirty="0">
                <a:solidFill>
                  <a:srgbClr val="134F5C"/>
                </a:solidFill>
                <a:latin typeface="Verdana"/>
                <a:cs typeface="Verdana"/>
              </a:rPr>
              <a:t>as </a:t>
            </a:r>
            <a:r>
              <a:rPr lang="en-GB" sz="1800" spc="-620" dirty="0">
                <a:solidFill>
                  <a:srgbClr val="134F5C"/>
                </a:solidFill>
                <a:latin typeface="Verdana"/>
                <a:cs typeface="Verdana"/>
              </a:rPr>
              <a:t> </a:t>
            </a:r>
            <a:r>
              <a:rPr lang="en-GB" sz="1800" spc="-35" dirty="0">
                <a:solidFill>
                  <a:srgbClr val="134F5C"/>
                </a:solidFill>
                <a:latin typeface="Verdana"/>
                <a:cs typeface="Verdana"/>
              </a:rPr>
              <a:t>residuals.</a:t>
            </a:r>
            <a:endParaRPr lang="en-GB" sz="1800" dirty="0">
              <a:latin typeface="Verdana"/>
              <a:cs typeface="Verdana"/>
            </a:endParaRPr>
          </a:p>
          <a:p>
            <a:pPr marL="12700" marR="4198620">
              <a:lnSpc>
                <a:spcPct val="114599"/>
              </a:lnSpc>
            </a:pPr>
            <a:r>
              <a:rPr lang="en-GB" sz="1800" spc="-100" dirty="0">
                <a:solidFill>
                  <a:srgbClr val="134F5C"/>
                </a:solidFill>
                <a:latin typeface="Verdana"/>
                <a:cs typeface="Verdana"/>
              </a:rPr>
              <a:t>It</a:t>
            </a:r>
            <a:r>
              <a:rPr lang="en-GB" sz="1800" spc="-165" dirty="0">
                <a:solidFill>
                  <a:srgbClr val="134F5C"/>
                </a:solidFill>
                <a:latin typeface="Verdana"/>
                <a:cs typeface="Verdana"/>
              </a:rPr>
              <a:t> </a:t>
            </a:r>
            <a:r>
              <a:rPr lang="en-GB" sz="1800" spc="45" dirty="0">
                <a:solidFill>
                  <a:srgbClr val="134F5C"/>
                </a:solidFill>
                <a:latin typeface="Verdana"/>
                <a:cs typeface="Verdana"/>
              </a:rPr>
              <a:t>can</a:t>
            </a:r>
            <a:r>
              <a:rPr lang="en-GB" sz="1800" spc="-165" dirty="0">
                <a:solidFill>
                  <a:srgbClr val="134F5C"/>
                </a:solidFill>
                <a:latin typeface="Verdana"/>
                <a:cs typeface="Verdana"/>
              </a:rPr>
              <a:t> </a:t>
            </a:r>
            <a:r>
              <a:rPr lang="en-GB" sz="1800" spc="55" dirty="0">
                <a:solidFill>
                  <a:srgbClr val="134F5C"/>
                </a:solidFill>
                <a:latin typeface="Verdana"/>
                <a:cs typeface="Verdana"/>
              </a:rPr>
              <a:t>be</a:t>
            </a:r>
            <a:r>
              <a:rPr lang="en-GB" sz="1800" spc="-165" dirty="0">
                <a:solidFill>
                  <a:srgbClr val="134F5C"/>
                </a:solidFill>
                <a:latin typeface="Verdana"/>
                <a:cs typeface="Verdana"/>
              </a:rPr>
              <a:t> </a:t>
            </a:r>
            <a:r>
              <a:rPr lang="en-GB" sz="1800" spc="-20" dirty="0">
                <a:solidFill>
                  <a:srgbClr val="134F5C"/>
                </a:solidFill>
                <a:latin typeface="Verdana"/>
                <a:cs typeface="Verdana"/>
              </a:rPr>
              <a:t>visuali</a:t>
            </a:r>
            <a:r>
              <a:rPr lang="en-GB" sz="1800" spc="-45" dirty="0">
                <a:solidFill>
                  <a:srgbClr val="134F5C"/>
                </a:solidFill>
                <a:latin typeface="Verdana"/>
                <a:cs typeface="Verdana"/>
              </a:rPr>
              <a:t>z</a:t>
            </a:r>
            <a:r>
              <a:rPr lang="en-GB" sz="1800" spc="55" dirty="0">
                <a:solidFill>
                  <a:srgbClr val="134F5C"/>
                </a:solidFill>
                <a:latin typeface="Verdana"/>
                <a:cs typeface="Verdana"/>
              </a:rPr>
              <a:t>ed</a:t>
            </a:r>
            <a:r>
              <a:rPr lang="en-GB" sz="1800" spc="-165" dirty="0">
                <a:solidFill>
                  <a:srgbClr val="134F5C"/>
                </a:solidFill>
                <a:latin typeface="Verdana"/>
                <a:cs typeface="Verdana"/>
              </a:rPr>
              <a:t> </a:t>
            </a:r>
            <a:r>
              <a:rPr lang="en-GB" sz="1800" spc="65" dirty="0">
                <a:solidFill>
                  <a:srgbClr val="134F5C"/>
                </a:solidFill>
                <a:latin typeface="Verdana"/>
                <a:cs typeface="Verdana"/>
              </a:rPr>
              <a:t>b</a:t>
            </a:r>
            <a:r>
              <a:rPr lang="en-GB" sz="1800" spc="-90" dirty="0">
                <a:solidFill>
                  <a:srgbClr val="134F5C"/>
                </a:solidFill>
                <a:latin typeface="Verdana"/>
                <a:cs typeface="Verdana"/>
              </a:rPr>
              <a:t>y</a:t>
            </a:r>
            <a:r>
              <a:rPr lang="en-GB" sz="1800" spc="-165" dirty="0">
                <a:solidFill>
                  <a:srgbClr val="134F5C"/>
                </a:solidFill>
                <a:latin typeface="Verdana"/>
                <a:cs typeface="Verdana"/>
              </a:rPr>
              <a:t> </a:t>
            </a:r>
            <a:r>
              <a:rPr lang="en-GB" sz="1800" spc="50" dirty="0">
                <a:solidFill>
                  <a:srgbClr val="134F5C"/>
                </a:solidFill>
                <a:latin typeface="Verdana"/>
                <a:cs typeface="Verdana"/>
              </a:rPr>
              <a:t>th</a:t>
            </a:r>
            <a:r>
              <a:rPr lang="en-GB" sz="1800" spc="10" dirty="0">
                <a:solidFill>
                  <a:srgbClr val="134F5C"/>
                </a:solidFill>
                <a:latin typeface="Verdana"/>
                <a:cs typeface="Verdana"/>
              </a:rPr>
              <a:t>e</a:t>
            </a:r>
            <a:r>
              <a:rPr lang="en-GB" sz="1800" spc="-165" dirty="0">
                <a:solidFill>
                  <a:srgbClr val="134F5C"/>
                </a:solidFill>
                <a:latin typeface="Verdana"/>
                <a:cs typeface="Verdana"/>
              </a:rPr>
              <a:t> </a:t>
            </a:r>
            <a:r>
              <a:rPr lang="en-GB" sz="1800" spc="-120" dirty="0">
                <a:solidFill>
                  <a:srgbClr val="134F5C"/>
                </a:solidFill>
                <a:latin typeface="Verdana"/>
                <a:cs typeface="Verdana"/>
              </a:rPr>
              <a:t>v</a:t>
            </a:r>
            <a:r>
              <a:rPr lang="en-GB" sz="1800" spc="-20" dirty="0">
                <a:solidFill>
                  <a:srgbClr val="134F5C"/>
                </a:solidFill>
                <a:latin typeface="Verdana"/>
                <a:cs typeface="Verdana"/>
              </a:rPr>
              <a:t>e</a:t>
            </a:r>
            <a:r>
              <a:rPr lang="en-GB" sz="1800" spc="10" dirty="0">
                <a:solidFill>
                  <a:srgbClr val="134F5C"/>
                </a:solidFill>
                <a:latin typeface="Verdana"/>
                <a:cs typeface="Verdana"/>
              </a:rPr>
              <a:t>rtical  </a:t>
            </a:r>
            <a:r>
              <a:rPr lang="en-GB" sz="1800" spc="20" dirty="0">
                <a:solidFill>
                  <a:srgbClr val="134F5C"/>
                </a:solidFill>
                <a:latin typeface="Verdana"/>
                <a:cs typeface="Verdana"/>
              </a:rPr>
              <a:t>lin</a:t>
            </a:r>
            <a:r>
              <a:rPr lang="en-GB" sz="1800" spc="-25" dirty="0">
                <a:solidFill>
                  <a:srgbClr val="134F5C"/>
                </a:solidFill>
                <a:latin typeface="Verdana"/>
                <a:cs typeface="Verdana"/>
              </a:rPr>
              <a:t>es</a:t>
            </a:r>
            <a:r>
              <a:rPr lang="en-GB" sz="1800" spc="-165" dirty="0">
                <a:solidFill>
                  <a:srgbClr val="134F5C"/>
                </a:solidFill>
                <a:latin typeface="Verdana"/>
                <a:cs typeface="Verdana"/>
              </a:rPr>
              <a:t> </a:t>
            </a:r>
            <a:r>
              <a:rPr lang="en-GB" sz="1800" spc="114" dirty="0">
                <a:solidFill>
                  <a:srgbClr val="134F5C"/>
                </a:solidFill>
                <a:latin typeface="Verdana"/>
                <a:cs typeface="Verdana"/>
              </a:rPr>
              <a:t>f</a:t>
            </a:r>
            <a:r>
              <a:rPr lang="en-GB" sz="1800" spc="-75" dirty="0">
                <a:solidFill>
                  <a:srgbClr val="134F5C"/>
                </a:solidFill>
                <a:latin typeface="Verdana"/>
                <a:cs typeface="Verdana"/>
              </a:rPr>
              <a:t>r</a:t>
            </a:r>
            <a:r>
              <a:rPr lang="en-GB" sz="1800" spc="95" dirty="0">
                <a:solidFill>
                  <a:srgbClr val="134F5C"/>
                </a:solidFill>
                <a:latin typeface="Verdana"/>
                <a:cs typeface="Verdana"/>
              </a:rPr>
              <a:t>om</a:t>
            </a:r>
            <a:r>
              <a:rPr lang="en-GB" sz="1800" spc="-165" dirty="0">
                <a:solidFill>
                  <a:srgbClr val="134F5C"/>
                </a:solidFill>
                <a:latin typeface="Verdana"/>
                <a:cs typeface="Verdana"/>
              </a:rPr>
              <a:t> </a:t>
            </a:r>
            <a:r>
              <a:rPr lang="en-GB" sz="1800" spc="50" dirty="0">
                <a:solidFill>
                  <a:srgbClr val="134F5C"/>
                </a:solidFill>
                <a:latin typeface="Verdana"/>
                <a:cs typeface="Verdana"/>
              </a:rPr>
              <a:t>th</a:t>
            </a:r>
            <a:r>
              <a:rPr lang="en-GB" sz="1800" spc="10" dirty="0">
                <a:solidFill>
                  <a:srgbClr val="134F5C"/>
                </a:solidFill>
                <a:latin typeface="Verdana"/>
                <a:cs typeface="Verdana"/>
              </a:rPr>
              <a:t>e</a:t>
            </a:r>
            <a:r>
              <a:rPr lang="en-GB" sz="1800" spc="-165" dirty="0">
                <a:solidFill>
                  <a:srgbClr val="134F5C"/>
                </a:solidFill>
                <a:latin typeface="Verdana"/>
                <a:cs typeface="Verdana"/>
              </a:rPr>
              <a:t> </a:t>
            </a:r>
            <a:r>
              <a:rPr lang="en-GB" sz="1800" spc="5" dirty="0">
                <a:solidFill>
                  <a:srgbClr val="134F5C"/>
                </a:solidFill>
                <a:latin typeface="Verdana"/>
                <a:cs typeface="Verdana"/>
              </a:rPr>
              <a:t>obse</a:t>
            </a:r>
            <a:r>
              <a:rPr lang="en-GB" sz="1800" spc="30" dirty="0">
                <a:solidFill>
                  <a:srgbClr val="134F5C"/>
                </a:solidFill>
                <a:latin typeface="Verdana"/>
                <a:cs typeface="Verdana"/>
              </a:rPr>
              <a:t>r</a:t>
            </a:r>
            <a:r>
              <a:rPr lang="en-GB" sz="1800" spc="-120" dirty="0">
                <a:solidFill>
                  <a:srgbClr val="134F5C"/>
                </a:solidFill>
                <a:latin typeface="Verdana"/>
                <a:cs typeface="Verdana"/>
              </a:rPr>
              <a:t>v</a:t>
            </a:r>
            <a:r>
              <a:rPr lang="en-GB" sz="1800" spc="55" dirty="0">
                <a:solidFill>
                  <a:srgbClr val="134F5C"/>
                </a:solidFill>
                <a:latin typeface="Verdana"/>
                <a:cs typeface="Verdana"/>
              </a:rPr>
              <a:t>ed</a:t>
            </a:r>
            <a:r>
              <a:rPr lang="en-GB" sz="1800" spc="-165" dirty="0">
                <a:solidFill>
                  <a:srgbClr val="134F5C"/>
                </a:solidFill>
                <a:latin typeface="Verdana"/>
                <a:cs typeface="Verdana"/>
              </a:rPr>
              <a:t> </a:t>
            </a:r>
            <a:r>
              <a:rPr lang="en-GB" sz="1800" spc="20" dirty="0">
                <a:solidFill>
                  <a:srgbClr val="134F5C"/>
                </a:solidFill>
                <a:latin typeface="Verdana"/>
                <a:cs typeface="Verdana"/>
              </a:rPr>
              <a:t>data</a:t>
            </a:r>
            <a:r>
              <a:rPr lang="en-GB" sz="1800" spc="-165" dirty="0">
                <a:solidFill>
                  <a:srgbClr val="134F5C"/>
                </a:solidFill>
                <a:latin typeface="Verdana"/>
                <a:cs typeface="Verdana"/>
              </a:rPr>
              <a:t> </a:t>
            </a:r>
            <a:r>
              <a:rPr lang="en-GB" sz="1800" spc="-120" dirty="0">
                <a:solidFill>
                  <a:srgbClr val="134F5C"/>
                </a:solidFill>
                <a:latin typeface="Verdana"/>
                <a:cs typeface="Verdana"/>
              </a:rPr>
              <a:t>v</a:t>
            </a:r>
            <a:r>
              <a:rPr lang="en-GB" sz="1800" spc="10" dirty="0">
                <a:solidFill>
                  <a:srgbClr val="134F5C"/>
                </a:solidFill>
                <a:latin typeface="Verdana"/>
                <a:cs typeface="Verdana"/>
              </a:rPr>
              <a:t>alue  </a:t>
            </a:r>
            <a:r>
              <a:rPr lang="en-GB" sz="1800" spc="-15" dirty="0">
                <a:solidFill>
                  <a:srgbClr val="134F5C"/>
                </a:solidFill>
                <a:latin typeface="Verdana"/>
                <a:cs typeface="Verdana"/>
              </a:rPr>
              <a:t>t</a:t>
            </a:r>
            <a:r>
              <a:rPr lang="en-GB" sz="1800" spc="35" dirty="0">
                <a:solidFill>
                  <a:srgbClr val="134F5C"/>
                </a:solidFill>
                <a:latin typeface="Verdana"/>
                <a:cs typeface="Verdana"/>
              </a:rPr>
              <a:t>o</a:t>
            </a:r>
            <a:r>
              <a:rPr lang="en-GB" sz="1800" spc="-165" dirty="0">
                <a:solidFill>
                  <a:srgbClr val="134F5C"/>
                </a:solidFill>
                <a:latin typeface="Verdana"/>
                <a:cs typeface="Verdana"/>
              </a:rPr>
              <a:t> </a:t>
            </a:r>
            <a:r>
              <a:rPr lang="en-GB" sz="1800" spc="50" dirty="0">
                <a:solidFill>
                  <a:srgbClr val="134F5C"/>
                </a:solidFill>
                <a:latin typeface="Verdana"/>
                <a:cs typeface="Verdana"/>
              </a:rPr>
              <a:t>th</a:t>
            </a:r>
            <a:r>
              <a:rPr lang="en-GB" sz="1800" spc="10" dirty="0">
                <a:solidFill>
                  <a:srgbClr val="134F5C"/>
                </a:solidFill>
                <a:latin typeface="Verdana"/>
                <a:cs typeface="Verdana"/>
              </a:rPr>
              <a:t>e</a:t>
            </a:r>
            <a:r>
              <a:rPr lang="en-GB" sz="1800" spc="-165" dirty="0">
                <a:solidFill>
                  <a:srgbClr val="134F5C"/>
                </a:solidFill>
                <a:latin typeface="Verdana"/>
                <a:cs typeface="Verdana"/>
              </a:rPr>
              <a:t> </a:t>
            </a:r>
            <a:r>
              <a:rPr lang="en-GB" sz="1800" spc="-75" dirty="0">
                <a:solidFill>
                  <a:srgbClr val="134F5C"/>
                </a:solidFill>
                <a:latin typeface="Verdana"/>
                <a:cs typeface="Verdana"/>
              </a:rPr>
              <a:t>r</a:t>
            </a:r>
            <a:r>
              <a:rPr lang="en-GB" sz="1800" spc="30" dirty="0">
                <a:solidFill>
                  <a:srgbClr val="134F5C"/>
                </a:solidFill>
                <a:latin typeface="Verdana"/>
                <a:cs typeface="Verdana"/>
              </a:rPr>
              <a:t>eg</a:t>
            </a:r>
            <a:r>
              <a:rPr lang="en-GB" sz="1800" spc="-5" dirty="0">
                <a:solidFill>
                  <a:srgbClr val="134F5C"/>
                </a:solidFill>
                <a:latin typeface="Verdana"/>
                <a:cs typeface="Verdana"/>
              </a:rPr>
              <a:t>r</a:t>
            </a:r>
            <a:r>
              <a:rPr lang="en-GB" sz="1800" dirty="0">
                <a:solidFill>
                  <a:srgbClr val="134F5C"/>
                </a:solidFill>
                <a:latin typeface="Verdana"/>
                <a:cs typeface="Verdana"/>
              </a:rPr>
              <a:t>ession</a:t>
            </a:r>
            <a:r>
              <a:rPr lang="en-GB" sz="1800" spc="-165" dirty="0">
                <a:solidFill>
                  <a:srgbClr val="134F5C"/>
                </a:solidFill>
                <a:latin typeface="Verdana"/>
                <a:cs typeface="Verdana"/>
              </a:rPr>
              <a:t> </a:t>
            </a:r>
            <a:r>
              <a:rPr lang="en-GB" sz="1800" spc="20" dirty="0">
                <a:solidFill>
                  <a:srgbClr val="134F5C"/>
                </a:solidFill>
                <a:latin typeface="Verdana"/>
                <a:cs typeface="Verdana"/>
              </a:rPr>
              <a:t>lin</a:t>
            </a:r>
            <a:r>
              <a:rPr lang="en-GB" sz="1800" spc="-130" dirty="0">
                <a:solidFill>
                  <a:srgbClr val="134F5C"/>
                </a:solidFill>
                <a:latin typeface="Verdana"/>
                <a:cs typeface="Verdana"/>
              </a:rPr>
              <a:t>e.</a:t>
            </a:r>
            <a:endParaRPr lang="en-GB" sz="1800" dirty="0">
              <a:latin typeface="Verdana"/>
              <a:cs typeface="Verdana"/>
            </a:endParaRPr>
          </a:p>
          <a:p>
            <a:pPr>
              <a:lnSpc>
                <a:spcPct val="100000"/>
              </a:lnSpc>
              <a:spcBef>
                <a:spcPts val="50"/>
              </a:spcBef>
            </a:pPr>
            <a:endParaRPr lang="en-GB" sz="2250" dirty="0">
              <a:latin typeface="Verdana"/>
              <a:cs typeface="Verdana"/>
            </a:endParaRPr>
          </a:p>
          <a:p>
            <a:pPr marL="12700">
              <a:lnSpc>
                <a:spcPct val="100000"/>
              </a:lnSpc>
              <a:spcBef>
                <a:spcPts val="5"/>
              </a:spcBef>
            </a:pPr>
            <a:r>
              <a:rPr lang="en-GB" sz="1800" spc="-55" dirty="0">
                <a:solidFill>
                  <a:srgbClr val="134F5C"/>
                </a:solidFill>
                <a:latin typeface="Verdana"/>
                <a:cs typeface="Verdana"/>
              </a:rPr>
              <a:t>min(SSE)</a:t>
            </a:r>
            <a:r>
              <a:rPr lang="en-GB" sz="1800" spc="-165" dirty="0">
                <a:solidFill>
                  <a:srgbClr val="134F5C"/>
                </a:solidFill>
                <a:latin typeface="Verdana"/>
                <a:cs typeface="Verdana"/>
              </a:rPr>
              <a:t> </a:t>
            </a:r>
            <a:r>
              <a:rPr lang="en-GB" sz="1800" spc="-440" dirty="0">
                <a:solidFill>
                  <a:srgbClr val="134F5C"/>
                </a:solidFill>
                <a:latin typeface="Verdana"/>
                <a:cs typeface="Verdana"/>
              </a:rPr>
              <a:t>=  </a:t>
            </a:r>
            <a:endParaRPr lang="en-GB" sz="1800" dirty="0">
              <a:latin typeface="Verdana"/>
              <a:cs typeface="Verdana"/>
            </a:endParaRPr>
          </a:p>
          <a:p>
            <a:pPr>
              <a:lnSpc>
                <a:spcPct val="100000"/>
              </a:lnSpc>
              <a:spcBef>
                <a:spcPts val="5"/>
              </a:spcBef>
            </a:pPr>
            <a:endParaRPr lang="en-GB" sz="1750" dirty="0">
              <a:latin typeface="Verdana"/>
              <a:cs typeface="Verdana"/>
            </a:endParaRPr>
          </a:p>
          <a:p>
            <a:pPr marL="12700">
              <a:lnSpc>
                <a:spcPct val="100000"/>
              </a:lnSpc>
            </a:pPr>
            <a:r>
              <a:rPr lang="en-GB" sz="1300" i="1" spc="-45" dirty="0">
                <a:solidFill>
                  <a:srgbClr val="134F5C"/>
                </a:solidFill>
                <a:latin typeface="Verdana"/>
                <a:cs typeface="Verdana"/>
              </a:rPr>
              <a:t>SSE</a:t>
            </a:r>
            <a:r>
              <a:rPr lang="en-GB" sz="1300" i="1" spc="-120" dirty="0">
                <a:solidFill>
                  <a:srgbClr val="134F5C"/>
                </a:solidFill>
                <a:latin typeface="Verdana"/>
                <a:cs typeface="Verdana"/>
              </a:rPr>
              <a:t> </a:t>
            </a:r>
            <a:r>
              <a:rPr lang="en-GB" sz="1300" i="1" spc="-315" dirty="0">
                <a:solidFill>
                  <a:srgbClr val="134F5C"/>
                </a:solidFill>
                <a:latin typeface="Verdana"/>
                <a:cs typeface="Verdana"/>
              </a:rPr>
              <a:t>:</a:t>
            </a:r>
            <a:r>
              <a:rPr lang="en-GB" sz="1300" i="1" spc="-120" dirty="0">
                <a:solidFill>
                  <a:srgbClr val="134F5C"/>
                </a:solidFill>
                <a:latin typeface="Verdana"/>
                <a:cs typeface="Verdana"/>
              </a:rPr>
              <a:t> </a:t>
            </a:r>
            <a:r>
              <a:rPr lang="en-GB" sz="1300" i="1" spc="25" dirty="0">
                <a:solidFill>
                  <a:srgbClr val="134F5C"/>
                </a:solidFill>
                <a:latin typeface="Verdana"/>
                <a:cs typeface="Verdana"/>
              </a:rPr>
              <a:t>Sum</a:t>
            </a:r>
            <a:r>
              <a:rPr lang="en-GB" sz="1300" i="1" spc="-120" dirty="0">
                <a:solidFill>
                  <a:srgbClr val="134F5C"/>
                </a:solidFill>
                <a:latin typeface="Verdana"/>
                <a:cs typeface="Verdana"/>
              </a:rPr>
              <a:t> </a:t>
            </a:r>
            <a:r>
              <a:rPr lang="en-GB" sz="1300" i="1" spc="30" dirty="0">
                <a:solidFill>
                  <a:srgbClr val="134F5C"/>
                </a:solidFill>
                <a:latin typeface="Verdana"/>
                <a:cs typeface="Verdana"/>
              </a:rPr>
              <a:t>squa</a:t>
            </a:r>
            <a:r>
              <a:rPr lang="en-GB" sz="1300" i="1" dirty="0">
                <a:solidFill>
                  <a:srgbClr val="134F5C"/>
                </a:solidFill>
                <a:latin typeface="Verdana"/>
                <a:cs typeface="Verdana"/>
              </a:rPr>
              <a:t>r</a:t>
            </a:r>
            <a:r>
              <a:rPr lang="en-GB" sz="1300" i="1" spc="10" dirty="0">
                <a:solidFill>
                  <a:srgbClr val="134F5C"/>
                </a:solidFill>
                <a:latin typeface="Verdana"/>
                <a:cs typeface="Verdana"/>
              </a:rPr>
              <a:t>e</a:t>
            </a:r>
            <a:r>
              <a:rPr lang="en-GB" sz="1300" i="1" spc="-120" dirty="0">
                <a:solidFill>
                  <a:srgbClr val="134F5C"/>
                </a:solidFill>
                <a:latin typeface="Verdana"/>
                <a:cs typeface="Verdana"/>
              </a:rPr>
              <a:t> </a:t>
            </a:r>
            <a:r>
              <a:rPr lang="en-GB" sz="1300" i="1" spc="-15" dirty="0">
                <a:solidFill>
                  <a:srgbClr val="134F5C"/>
                </a:solidFill>
                <a:latin typeface="Verdana"/>
                <a:cs typeface="Verdana"/>
              </a:rPr>
              <a:t>e</a:t>
            </a:r>
            <a:r>
              <a:rPr lang="en-GB" sz="1300" i="1" spc="-25" dirty="0">
                <a:solidFill>
                  <a:srgbClr val="134F5C"/>
                </a:solidFill>
                <a:latin typeface="Verdana"/>
                <a:cs typeface="Verdana"/>
              </a:rPr>
              <a:t>r</a:t>
            </a:r>
            <a:r>
              <a:rPr lang="en-GB" sz="1300" i="1" spc="-55" dirty="0">
                <a:solidFill>
                  <a:srgbClr val="134F5C"/>
                </a:solidFill>
                <a:latin typeface="Verdana"/>
                <a:cs typeface="Verdana"/>
              </a:rPr>
              <a:t>r</a:t>
            </a:r>
            <a:r>
              <a:rPr lang="en-GB" sz="1300" i="1" spc="-5" dirty="0">
                <a:solidFill>
                  <a:srgbClr val="134F5C"/>
                </a:solidFill>
                <a:latin typeface="Verdana"/>
                <a:cs typeface="Verdana"/>
              </a:rPr>
              <a:t>or</a:t>
            </a:r>
            <a:endParaRPr lang="en-GB" sz="1300" dirty="0">
              <a:latin typeface="Verdana"/>
              <a:cs typeface="Verdana"/>
            </a:endParaRPr>
          </a:p>
        </p:txBody>
      </p:sp>
      <p:pic>
        <p:nvPicPr>
          <p:cNvPr id="12" name="object 4">
            <a:extLst>
              <a:ext uri="{FF2B5EF4-FFF2-40B4-BE49-F238E27FC236}">
                <a16:creationId xmlns:a16="http://schemas.microsoft.com/office/drawing/2014/main" id="{C8270426-BE9A-E7DB-7F6C-AF7DE78A944D}"/>
              </a:ext>
            </a:extLst>
          </p:cNvPr>
          <p:cNvPicPr/>
          <p:nvPr/>
        </p:nvPicPr>
        <p:blipFill>
          <a:blip r:embed="rId2" cstate="print"/>
          <a:stretch>
            <a:fillRect/>
          </a:stretch>
        </p:blipFill>
        <p:spPr>
          <a:xfrm>
            <a:off x="6107750" y="2346960"/>
            <a:ext cx="5246050" cy="4374515"/>
          </a:xfrm>
          <a:prstGeom prst="rect">
            <a:avLst/>
          </a:prstGeom>
        </p:spPr>
      </p:pic>
      <p:pic>
        <p:nvPicPr>
          <p:cNvPr id="13" name="object 5">
            <a:extLst>
              <a:ext uri="{FF2B5EF4-FFF2-40B4-BE49-F238E27FC236}">
                <a16:creationId xmlns:a16="http://schemas.microsoft.com/office/drawing/2014/main" id="{DA584635-1204-1D60-1BBF-F8F52C823E35}"/>
              </a:ext>
            </a:extLst>
          </p:cNvPr>
          <p:cNvPicPr/>
          <p:nvPr/>
        </p:nvPicPr>
        <p:blipFill>
          <a:blip r:embed="rId3" cstate="print"/>
          <a:stretch>
            <a:fillRect/>
          </a:stretch>
        </p:blipFill>
        <p:spPr>
          <a:xfrm>
            <a:off x="2164205" y="4072634"/>
            <a:ext cx="3667635" cy="651765"/>
          </a:xfrm>
          <a:prstGeom prst="rect">
            <a:avLst/>
          </a:prstGeom>
        </p:spPr>
      </p:pic>
    </p:spTree>
    <p:extLst>
      <p:ext uri="{BB962C8B-B14F-4D97-AF65-F5344CB8AC3E}">
        <p14:creationId xmlns:p14="http://schemas.microsoft.com/office/powerpoint/2010/main" val="30015197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F5A1C33-475D-474A-A037-DDAF3DC7AF09}" type="slidenum">
              <a:rPr lang="en-US" smtClean="0"/>
              <a:t>13</a:t>
            </a:fld>
            <a:endParaRPr lang="en-US"/>
          </a:p>
        </p:txBody>
      </p:sp>
      <p:sp>
        <p:nvSpPr>
          <p:cNvPr id="11" name="TextBox 10">
            <a:extLst>
              <a:ext uri="{FF2B5EF4-FFF2-40B4-BE49-F238E27FC236}">
                <a16:creationId xmlns:a16="http://schemas.microsoft.com/office/drawing/2014/main" id="{033BBDB5-39F7-A746-01E8-B950EE86CF55}"/>
              </a:ext>
            </a:extLst>
          </p:cNvPr>
          <p:cNvSpPr txBox="1"/>
          <p:nvPr/>
        </p:nvSpPr>
        <p:spPr>
          <a:xfrm>
            <a:off x="1056640" y="470654"/>
            <a:ext cx="7406640" cy="461665"/>
          </a:xfrm>
          <a:prstGeom prst="rect">
            <a:avLst/>
          </a:prstGeom>
          <a:noFill/>
        </p:spPr>
        <p:txBody>
          <a:bodyPr wrap="square">
            <a:spAutoFit/>
          </a:bodyPr>
          <a:lstStyle/>
          <a:p>
            <a:r>
              <a:rPr lang="en-IN" sz="2400" spc="-35" dirty="0">
                <a:solidFill>
                  <a:srgbClr val="FF0000"/>
                </a:solidFill>
                <a:latin typeface="Arial Rounded MT Bold" panose="020F0704030504030204" pitchFamily="34" charset="0"/>
              </a:rPr>
              <a:t>                          P</a:t>
            </a:r>
            <a:r>
              <a:rPr lang="en-IN" sz="2400" spc="-229" dirty="0">
                <a:solidFill>
                  <a:srgbClr val="FF0000"/>
                </a:solidFill>
                <a:latin typeface="Arial Rounded MT Bold" panose="020F0704030504030204" pitchFamily="34" charset="0"/>
              </a:rPr>
              <a:t>r</a:t>
            </a:r>
            <a:r>
              <a:rPr lang="en-IN" sz="2400" spc="-60" dirty="0">
                <a:solidFill>
                  <a:srgbClr val="FF0000"/>
                </a:solidFill>
                <a:latin typeface="Arial Rounded MT Bold" panose="020F0704030504030204" pitchFamily="34" charset="0"/>
              </a:rPr>
              <a:t>edi</a:t>
            </a:r>
            <a:r>
              <a:rPr lang="en-IN" sz="2400" spc="-45" dirty="0">
                <a:solidFill>
                  <a:srgbClr val="FF0000"/>
                </a:solidFill>
                <a:latin typeface="Arial Rounded MT Bold" panose="020F0704030504030204" pitchFamily="34" charset="0"/>
              </a:rPr>
              <a:t>c</a:t>
            </a:r>
            <a:r>
              <a:rPr lang="en-IN" sz="2400" spc="-114" dirty="0">
                <a:solidFill>
                  <a:srgbClr val="FF0000"/>
                </a:solidFill>
                <a:latin typeface="Arial Rounded MT Bold" panose="020F0704030504030204" pitchFamily="34" charset="0"/>
              </a:rPr>
              <a:t>t</a:t>
            </a:r>
            <a:r>
              <a:rPr lang="en-IN" sz="2400" spc="-65" dirty="0">
                <a:solidFill>
                  <a:srgbClr val="FF0000"/>
                </a:solidFill>
                <a:latin typeface="Arial Rounded MT Bold" panose="020F0704030504030204" pitchFamily="34" charset="0"/>
              </a:rPr>
              <a:t>ed</a:t>
            </a:r>
            <a:r>
              <a:rPr lang="en-IN" sz="2400" spc="-180" dirty="0">
                <a:solidFill>
                  <a:srgbClr val="FF0000"/>
                </a:solidFill>
                <a:latin typeface="Arial Rounded MT Bold" panose="020F0704030504030204" pitchFamily="34" charset="0"/>
              </a:rPr>
              <a:t> </a:t>
            </a:r>
            <a:r>
              <a:rPr lang="en-IN" sz="2400" spc="-60" dirty="0">
                <a:solidFill>
                  <a:srgbClr val="FF0000"/>
                </a:solidFill>
                <a:latin typeface="Arial Rounded MT Bold" panose="020F0704030504030204" pitchFamily="34" charset="0"/>
              </a:rPr>
              <a:t>Outpu</a:t>
            </a:r>
            <a:r>
              <a:rPr lang="en-IN" sz="2400" spc="-80" dirty="0">
                <a:solidFill>
                  <a:srgbClr val="FF0000"/>
                </a:solidFill>
                <a:latin typeface="Arial Rounded MT Bold" panose="020F0704030504030204" pitchFamily="34" charset="0"/>
              </a:rPr>
              <a:t>t</a:t>
            </a:r>
            <a:r>
              <a:rPr lang="en-IN" sz="2400" spc="-85" dirty="0">
                <a:solidFill>
                  <a:srgbClr val="FF0000"/>
                </a:solidFill>
                <a:latin typeface="Arial Rounded MT Bold" panose="020F0704030504030204" pitchFamily="34" charset="0"/>
              </a:rPr>
              <a:t>?</a:t>
            </a:r>
            <a:endParaRPr lang="en-IN" sz="2400" dirty="0">
              <a:solidFill>
                <a:srgbClr val="FF0000"/>
              </a:solidFill>
              <a:latin typeface="Arial Rounded MT Bold" panose="020F0704030504030204" pitchFamily="34" charset="0"/>
            </a:endParaRPr>
          </a:p>
        </p:txBody>
      </p:sp>
      <p:sp>
        <p:nvSpPr>
          <p:cNvPr id="13" name="TextBox 12">
            <a:extLst>
              <a:ext uri="{FF2B5EF4-FFF2-40B4-BE49-F238E27FC236}">
                <a16:creationId xmlns:a16="http://schemas.microsoft.com/office/drawing/2014/main" id="{30C50A77-E6DD-1194-5952-FCCA6D189B40}"/>
              </a:ext>
            </a:extLst>
          </p:cNvPr>
          <p:cNvSpPr txBox="1"/>
          <p:nvPr/>
        </p:nvSpPr>
        <p:spPr>
          <a:xfrm>
            <a:off x="386080" y="1148081"/>
            <a:ext cx="8757920" cy="369332"/>
          </a:xfrm>
          <a:prstGeom prst="rect">
            <a:avLst/>
          </a:prstGeom>
          <a:noFill/>
        </p:spPr>
        <p:txBody>
          <a:bodyPr wrap="square">
            <a:spAutoFit/>
          </a:bodyPr>
          <a:lstStyle/>
          <a:p>
            <a:r>
              <a:rPr lang="en-GB" sz="1800" spc="5" dirty="0">
                <a:solidFill>
                  <a:srgbClr val="134F5C"/>
                </a:solidFill>
                <a:latin typeface="Verdana"/>
                <a:cs typeface="Verdana"/>
              </a:rPr>
              <a:t>Linear</a:t>
            </a:r>
            <a:r>
              <a:rPr lang="en-GB" sz="1800" spc="-155" dirty="0">
                <a:solidFill>
                  <a:srgbClr val="134F5C"/>
                </a:solidFill>
                <a:latin typeface="Verdana"/>
                <a:cs typeface="Verdana"/>
              </a:rPr>
              <a:t> </a:t>
            </a:r>
            <a:r>
              <a:rPr lang="en-GB" sz="1800" spc="-5" dirty="0">
                <a:solidFill>
                  <a:srgbClr val="134F5C"/>
                </a:solidFill>
                <a:latin typeface="Verdana"/>
                <a:cs typeface="Verdana"/>
              </a:rPr>
              <a:t>regression</a:t>
            </a:r>
            <a:r>
              <a:rPr lang="en-GB" sz="1800" spc="-150" dirty="0">
                <a:solidFill>
                  <a:srgbClr val="134F5C"/>
                </a:solidFill>
                <a:latin typeface="Verdana"/>
                <a:cs typeface="Verdana"/>
              </a:rPr>
              <a:t> </a:t>
            </a:r>
            <a:r>
              <a:rPr lang="en-GB" sz="1800" spc="35" dirty="0">
                <a:solidFill>
                  <a:srgbClr val="134F5C"/>
                </a:solidFill>
                <a:latin typeface="Verdana"/>
                <a:cs typeface="Verdana"/>
              </a:rPr>
              <a:t>equation</a:t>
            </a:r>
            <a:r>
              <a:rPr lang="en-GB" sz="1800" spc="-150" dirty="0">
                <a:solidFill>
                  <a:srgbClr val="134F5C"/>
                </a:solidFill>
                <a:latin typeface="Verdana"/>
                <a:cs typeface="Verdana"/>
              </a:rPr>
              <a:t> </a:t>
            </a:r>
            <a:r>
              <a:rPr lang="en-GB" sz="1800" spc="45" dirty="0">
                <a:solidFill>
                  <a:srgbClr val="134F5C"/>
                </a:solidFill>
                <a:latin typeface="Verdana"/>
                <a:cs typeface="Verdana"/>
              </a:rPr>
              <a:t>without</a:t>
            </a:r>
            <a:r>
              <a:rPr lang="en-GB" sz="1800" spc="-150" dirty="0">
                <a:solidFill>
                  <a:srgbClr val="134F5C"/>
                </a:solidFill>
                <a:latin typeface="Verdana"/>
                <a:cs typeface="Verdana"/>
              </a:rPr>
              <a:t> </a:t>
            </a:r>
            <a:r>
              <a:rPr lang="en-GB" sz="1800" spc="-30" dirty="0">
                <a:solidFill>
                  <a:srgbClr val="134F5C"/>
                </a:solidFill>
                <a:latin typeface="Verdana"/>
                <a:cs typeface="Verdana"/>
              </a:rPr>
              <a:t>error</a:t>
            </a:r>
            <a:r>
              <a:rPr lang="en-GB" sz="1800" spc="-150" dirty="0">
                <a:solidFill>
                  <a:srgbClr val="134F5C"/>
                </a:solidFill>
                <a:latin typeface="Verdana"/>
                <a:cs typeface="Verdana"/>
              </a:rPr>
              <a:t> </a:t>
            </a:r>
            <a:r>
              <a:rPr lang="en-GB" sz="1800" spc="20" dirty="0">
                <a:solidFill>
                  <a:srgbClr val="134F5C"/>
                </a:solidFill>
                <a:latin typeface="Verdana"/>
                <a:cs typeface="Verdana"/>
              </a:rPr>
              <a:t>term</a:t>
            </a:r>
            <a:r>
              <a:rPr lang="en-GB" sz="1800" spc="-155" dirty="0">
                <a:solidFill>
                  <a:srgbClr val="134F5C"/>
                </a:solidFill>
                <a:latin typeface="Verdana"/>
                <a:cs typeface="Verdana"/>
              </a:rPr>
              <a:t> </a:t>
            </a:r>
            <a:r>
              <a:rPr lang="en-GB" sz="1800" spc="-15" dirty="0">
                <a:solidFill>
                  <a:srgbClr val="134F5C"/>
                </a:solidFill>
                <a:latin typeface="Verdana"/>
                <a:cs typeface="Verdana"/>
              </a:rPr>
              <a:t>gives</a:t>
            </a:r>
            <a:r>
              <a:rPr lang="en-GB" sz="1800" spc="-150" dirty="0">
                <a:solidFill>
                  <a:srgbClr val="134F5C"/>
                </a:solidFill>
                <a:latin typeface="Verdana"/>
                <a:cs typeface="Verdana"/>
              </a:rPr>
              <a:t> </a:t>
            </a:r>
            <a:r>
              <a:rPr lang="en-GB" sz="1800" spc="30" dirty="0">
                <a:solidFill>
                  <a:srgbClr val="134F5C"/>
                </a:solidFill>
                <a:latin typeface="Verdana"/>
                <a:cs typeface="Verdana"/>
              </a:rPr>
              <a:t>predicted</a:t>
            </a:r>
            <a:r>
              <a:rPr lang="en-GB" sz="1800" spc="-150" dirty="0">
                <a:solidFill>
                  <a:srgbClr val="134F5C"/>
                </a:solidFill>
                <a:latin typeface="Verdana"/>
                <a:cs typeface="Verdana"/>
              </a:rPr>
              <a:t> </a:t>
            </a:r>
            <a:r>
              <a:rPr lang="en-GB" sz="1800" spc="5" dirty="0">
                <a:solidFill>
                  <a:srgbClr val="134F5C"/>
                </a:solidFill>
                <a:latin typeface="Verdana"/>
                <a:cs typeface="Verdana"/>
              </a:rPr>
              <a:t>output</a:t>
            </a:r>
            <a:endParaRPr lang="en-IN" dirty="0"/>
          </a:p>
        </p:txBody>
      </p:sp>
      <p:pic>
        <p:nvPicPr>
          <p:cNvPr id="14" name="object 9">
            <a:extLst>
              <a:ext uri="{FF2B5EF4-FFF2-40B4-BE49-F238E27FC236}">
                <a16:creationId xmlns:a16="http://schemas.microsoft.com/office/drawing/2014/main" id="{5AD70141-D4D2-3E3B-A68A-20EC23C93939}"/>
              </a:ext>
            </a:extLst>
          </p:cNvPr>
          <p:cNvPicPr/>
          <p:nvPr/>
        </p:nvPicPr>
        <p:blipFill>
          <a:blip r:embed="rId2" cstate="print"/>
          <a:stretch>
            <a:fillRect/>
          </a:stretch>
        </p:blipFill>
        <p:spPr>
          <a:xfrm>
            <a:off x="670561" y="1796886"/>
            <a:ext cx="7426960" cy="1169834"/>
          </a:xfrm>
          <a:prstGeom prst="rect">
            <a:avLst/>
          </a:prstGeom>
        </p:spPr>
      </p:pic>
      <p:sp>
        <p:nvSpPr>
          <p:cNvPr id="16" name="TextBox 15">
            <a:extLst>
              <a:ext uri="{FF2B5EF4-FFF2-40B4-BE49-F238E27FC236}">
                <a16:creationId xmlns:a16="http://schemas.microsoft.com/office/drawing/2014/main" id="{8E0FD81C-2C34-FA59-B426-AB2A8D43F59B}"/>
              </a:ext>
            </a:extLst>
          </p:cNvPr>
          <p:cNvSpPr txBox="1"/>
          <p:nvPr/>
        </p:nvSpPr>
        <p:spPr>
          <a:xfrm>
            <a:off x="670561" y="2920912"/>
            <a:ext cx="8473439" cy="1016176"/>
          </a:xfrm>
          <a:prstGeom prst="rect">
            <a:avLst/>
          </a:prstGeom>
          <a:noFill/>
        </p:spPr>
        <p:txBody>
          <a:bodyPr wrap="square">
            <a:spAutoFit/>
          </a:bodyPr>
          <a:lstStyle/>
          <a:p>
            <a:pPr marL="38100" marR="30480">
              <a:lnSpc>
                <a:spcPct val="114599"/>
              </a:lnSpc>
              <a:spcBef>
                <a:spcPts val="100"/>
              </a:spcBef>
            </a:pPr>
            <a:r>
              <a:rPr lang="en-GB" sz="1800" spc="15" dirty="0">
                <a:solidFill>
                  <a:srgbClr val="134F5C"/>
                </a:solidFill>
                <a:latin typeface="Verdana"/>
                <a:cs typeface="Verdana"/>
              </a:rPr>
              <a:t>By </a:t>
            </a:r>
            <a:r>
              <a:rPr lang="en-GB" sz="1800" spc="-10" dirty="0">
                <a:solidFill>
                  <a:srgbClr val="134F5C"/>
                </a:solidFill>
                <a:latin typeface="Verdana"/>
                <a:cs typeface="Verdana"/>
              </a:rPr>
              <a:t>varying </a:t>
            </a:r>
            <a:r>
              <a:rPr lang="en-GB" sz="1800" spc="5" dirty="0">
                <a:solidFill>
                  <a:srgbClr val="134F5C"/>
                </a:solidFill>
                <a:latin typeface="Verdana"/>
                <a:cs typeface="Verdana"/>
              </a:rPr>
              <a:t>different </a:t>
            </a:r>
            <a:r>
              <a:rPr lang="en-GB" sz="1800" spc="10" dirty="0">
                <a:solidFill>
                  <a:srgbClr val="134F5C"/>
                </a:solidFill>
                <a:latin typeface="Verdana"/>
                <a:cs typeface="Verdana"/>
              </a:rPr>
              <a:t>parameter </a:t>
            </a:r>
            <a:r>
              <a:rPr lang="en-GB" sz="1800" spc="-20" dirty="0">
                <a:solidFill>
                  <a:srgbClr val="134F5C"/>
                </a:solidFill>
                <a:latin typeface="Verdana"/>
                <a:cs typeface="Verdana"/>
              </a:rPr>
              <a:t>values </a:t>
            </a:r>
            <a:r>
              <a:rPr lang="en-GB" sz="1800" spc="-190" dirty="0">
                <a:solidFill>
                  <a:srgbClr val="134F5C"/>
                </a:solidFill>
                <a:latin typeface="Verdana"/>
                <a:cs typeface="Verdana"/>
              </a:rPr>
              <a:t>(</a:t>
            </a:r>
            <a:r>
              <a:rPr lang="en-GB" sz="1800" spc="-190" dirty="0">
                <a:solidFill>
                  <a:srgbClr val="134F5C"/>
                </a:solidFill>
                <a:latin typeface="Lucida Sans Unicode"/>
                <a:cs typeface="Lucida Sans Unicode"/>
              </a:rPr>
              <a:t>𝛃</a:t>
            </a:r>
            <a:r>
              <a:rPr lang="en-GB" sz="1800" spc="-284" baseline="-32407" dirty="0">
                <a:solidFill>
                  <a:srgbClr val="134F5C"/>
                </a:solidFill>
                <a:latin typeface="Verdana"/>
                <a:cs typeface="Verdana"/>
              </a:rPr>
              <a:t>p</a:t>
            </a:r>
            <a:r>
              <a:rPr lang="en-GB" sz="1800" spc="-190" dirty="0">
                <a:solidFill>
                  <a:srgbClr val="134F5C"/>
                </a:solidFill>
                <a:latin typeface="Verdana"/>
                <a:cs typeface="Verdana"/>
              </a:rPr>
              <a:t>) </a:t>
            </a:r>
            <a:r>
              <a:rPr lang="en-GB" sz="1800" spc="-275" dirty="0">
                <a:solidFill>
                  <a:srgbClr val="134F5C"/>
                </a:solidFill>
                <a:latin typeface="Verdana"/>
                <a:cs typeface="Verdana"/>
              </a:rPr>
              <a:t>, </a:t>
            </a:r>
            <a:r>
              <a:rPr lang="en-GB" sz="1800" spc="30" dirty="0">
                <a:solidFill>
                  <a:srgbClr val="134F5C"/>
                </a:solidFill>
                <a:latin typeface="Verdana"/>
                <a:cs typeface="Verdana"/>
              </a:rPr>
              <a:t>predicted </a:t>
            </a:r>
            <a:r>
              <a:rPr lang="en-GB" sz="1800" spc="-15" dirty="0">
                <a:solidFill>
                  <a:srgbClr val="134F5C"/>
                </a:solidFill>
                <a:latin typeface="Verdana"/>
                <a:cs typeface="Verdana"/>
              </a:rPr>
              <a:t>value </a:t>
            </a:r>
            <a:r>
              <a:rPr lang="en-GB" sz="1800" spc="45" dirty="0">
                <a:solidFill>
                  <a:srgbClr val="134F5C"/>
                </a:solidFill>
                <a:latin typeface="Verdana"/>
                <a:cs typeface="Verdana"/>
              </a:rPr>
              <a:t>can </a:t>
            </a:r>
            <a:r>
              <a:rPr lang="en-GB" sz="1800" spc="55" dirty="0">
                <a:solidFill>
                  <a:srgbClr val="134F5C"/>
                </a:solidFill>
                <a:latin typeface="Verdana"/>
                <a:cs typeface="Verdana"/>
              </a:rPr>
              <a:t>be </a:t>
            </a:r>
            <a:r>
              <a:rPr lang="en-GB" sz="1800" spc="60" dirty="0">
                <a:solidFill>
                  <a:srgbClr val="134F5C"/>
                </a:solidFill>
                <a:latin typeface="Verdana"/>
                <a:cs typeface="Verdana"/>
              </a:rPr>
              <a:t> </a:t>
            </a:r>
            <a:r>
              <a:rPr lang="en-GB" sz="1800" spc="35" dirty="0">
                <a:solidFill>
                  <a:srgbClr val="134F5C"/>
                </a:solidFill>
                <a:latin typeface="Verdana"/>
                <a:cs typeface="Verdana"/>
              </a:rPr>
              <a:t>determined</a:t>
            </a:r>
            <a:r>
              <a:rPr lang="en-GB" sz="1800" spc="-160" dirty="0">
                <a:solidFill>
                  <a:srgbClr val="134F5C"/>
                </a:solidFill>
                <a:latin typeface="Verdana"/>
                <a:cs typeface="Verdana"/>
              </a:rPr>
              <a:t> </a:t>
            </a:r>
            <a:r>
              <a:rPr lang="en-GB" sz="1800" spc="50" dirty="0">
                <a:solidFill>
                  <a:srgbClr val="134F5C"/>
                </a:solidFill>
                <a:latin typeface="Verdana"/>
                <a:cs typeface="Verdana"/>
              </a:rPr>
              <a:t>and</a:t>
            </a:r>
            <a:r>
              <a:rPr lang="en-GB" sz="1800" spc="-155" dirty="0">
                <a:solidFill>
                  <a:srgbClr val="134F5C"/>
                </a:solidFill>
                <a:latin typeface="Verdana"/>
                <a:cs typeface="Verdana"/>
              </a:rPr>
              <a:t> </a:t>
            </a:r>
            <a:r>
              <a:rPr lang="en-GB" sz="1800" spc="-15" dirty="0">
                <a:solidFill>
                  <a:srgbClr val="134F5C"/>
                </a:solidFill>
                <a:latin typeface="Verdana"/>
                <a:cs typeface="Verdana"/>
              </a:rPr>
              <a:t>value</a:t>
            </a:r>
            <a:r>
              <a:rPr lang="en-GB" sz="1800" spc="-155" dirty="0">
                <a:solidFill>
                  <a:srgbClr val="134F5C"/>
                </a:solidFill>
                <a:latin typeface="Verdana"/>
                <a:cs typeface="Verdana"/>
              </a:rPr>
              <a:t> </a:t>
            </a:r>
            <a:r>
              <a:rPr lang="en-GB" sz="1800" spc="60" dirty="0">
                <a:solidFill>
                  <a:srgbClr val="134F5C"/>
                </a:solidFill>
                <a:latin typeface="Verdana"/>
                <a:cs typeface="Verdana"/>
              </a:rPr>
              <a:t>which</a:t>
            </a:r>
            <a:r>
              <a:rPr lang="en-GB" sz="1800" spc="-160" dirty="0">
                <a:solidFill>
                  <a:srgbClr val="134F5C"/>
                </a:solidFill>
                <a:latin typeface="Verdana"/>
                <a:cs typeface="Verdana"/>
              </a:rPr>
              <a:t> </a:t>
            </a:r>
            <a:r>
              <a:rPr lang="en-GB" sz="1800" spc="-15" dirty="0">
                <a:solidFill>
                  <a:srgbClr val="134F5C"/>
                </a:solidFill>
                <a:latin typeface="Verdana"/>
                <a:cs typeface="Verdana"/>
              </a:rPr>
              <a:t>gives</a:t>
            </a:r>
            <a:r>
              <a:rPr lang="en-GB" sz="1800" spc="-155" dirty="0">
                <a:solidFill>
                  <a:srgbClr val="134F5C"/>
                </a:solidFill>
                <a:latin typeface="Verdana"/>
                <a:cs typeface="Verdana"/>
              </a:rPr>
              <a:t> </a:t>
            </a:r>
            <a:r>
              <a:rPr lang="en-GB" sz="1800" spc="85" dirty="0">
                <a:solidFill>
                  <a:srgbClr val="134F5C"/>
                </a:solidFill>
                <a:latin typeface="Verdana"/>
                <a:cs typeface="Verdana"/>
              </a:rPr>
              <a:t>minimum</a:t>
            </a:r>
            <a:r>
              <a:rPr lang="en-GB" sz="1800" spc="-155" dirty="0">
                <a:solidFill>
                  <a:srgbClr val="134F5C"/>
                </a:solidFill>
                <a:latin typeface="Verdana"/>
                <a:cs typeface="Verdana"/>
              </a:rPr>
              <a:t> </a:t>
            </a:r>
            <a:r>
              <a:rPr lang="en-GB" sz="1800" spc="-65" dirty="0">
                <a:solidFill>
                  <a:srgbClr val="134F5C"/>
                </a:solidFill>
                <a:latin typeface="Verdana"/>
                <a:cs typeface="Verdana"/>
              </a:rPr>
              <a:t>SSE</a:t>
            </a:r>
            <a:r>
              <a:rPr lang="en-GB" sz="1800" spc="-155" dirty="0">
                <a:solidFill>
                  <a:srgbClr val="134F5C"/>
                </a:solidFill>
                <a:latin typeface="Verdana"/>
                <a:cs typeface="Verdana"/>
              </a:rPr>
              <a:t> </a:t>
            </a:r>
            <a:r>
              <a:rPr lang="en-GB" sz="1800" spc="20" dirty="0">
                <a:solidFill>
                  <a:srgbClr val="134F5C"/>
                </a:solidFill>
                <a:latin typeface="Verdana"/>
                <a:cs typeface="Verdana"/>
              </a:rPr>
              <a:t>will</a:t>
            </a:r>
            <a:r>
              <a:rPr lang="en-GB" sz="1800" spc="-160" dirty="0">
                <a:solidFill>
                  <a:srgbClr val="134F5C"/>
                </a:solidFill>
                <a:latin typeface="Verdana"/>
                <a:cs typeface="Verdana"/>
              </a:rPr>
              <a:t> </a:t>
            </a:r>
            <a:r>
              <a:rPr lang="en-GB" sz="1800" spc="40" dirty="0">
                <a:solidFill>
                  <a:srgbClr val="134F5C"/>
                </a:solidFill>
                <a:latin typeface="Verdana"/>
                <a:cs typeface="Verdana"/>
              </a:rPr>
              <a:t>produce</a:t>
            </a:r>
            <a:r>
              <a:rPr lang="en-GB" sz="1800" spc="-155" dirty="0">
                <a:solidFill>
                  <a:srgbClr val="134F5C"/>
                </a:solidFill>
                <a:latin typeface="Verdana"/>
                <a:cs typeface="Verdana"/>
              </a:rPr>
              <a:t> </a:t>
            </a:r>
            <a:r>
              <a:rPr lang="en-GB" sz="1800" spc="35" dirty="0">
                <a:solidFill>
                  <a:srgbClr val="134F5C"/>
                </a:solidFill>
                <a:latin typeface="Verdana"/>
                <a:cs typeface="Verdana"/>
              </a:rPr>
              <a:t>the</a:t>
            </a:r>
            <a:r>
              <a:rPr lang="en-GB" sz="1800" spc="-155" dirty="0">
                <a:solidFill>
                  <a:srgbClr val="134F5C"/>
                </a:solidFill>
                <a:latin typeface="Verdana"/>
                <a:cs typeface="Verdana"/>
              </a:rPr>
              <a:t> </a:t>
            </a:r>
            <a:r>
              <a:rPr lang="en-GB" sz="1800" spc="15" dirty="0">
                <a:solidFill>
                  <a:srgbClr val="134F5C"/>
                </a:solidFill>
                <a:latin typeface="Verdana"/>
                <a:cs typeface="Verdana"/>
              </a:rPr>
              <a:t>best fit line</a:t>
            </a:r>
            <a:endParaRPr lang="en-GB" sz="1800" dirty="0">
              <a:latin typeface="Verdana"/>
              <a:cs typeface="Verdana"/>
            </a:endParaRPr>
          </a:p>
        </p:txBody>
      </p:sp>
      <p:sp>
        <p:nvSpPr>
          <p:cNvPr id="18" name="TextBox 17">
            <a:extLst>
              <a:ext uri="{FF2B5EF4-FFF2-40B4-BE49-F238E27FC236}">
                <a16:creationId xmlns:a16="http://schemas.microsoft.com/office/drawing/2014/main" id="{61BC6375-0461-0E94-E4F8-2BA96EDD0A83}"/>
              </a:ext>
            </a:extLst>
          </p:cNvPr>
          <p:cNvSpPr txBox="1"/>
          <p:nvPr/>
        </p:nvSpPr>
        <p:spPr>
          <a:xfrm rot="10800000" flipV="1">
            <a:off x="5821680" y="4250589"/>
            <a:ext cx="6126480" cy="1987724"/>
          </a:xfrm>
          <a:prstGeom prst="rect">
            <a:avLst/>
          </a:prstGeom>
          <a:noFill/>
        </p:spPr>
        <p:txBody>
          <a:bodyPr wrap="square">
            <a:spAutoFit/>
          </a:bodyPr>
          <a:lstStyle/>
          <a:p>
            <a:pPr marL="12700" marR="264795">
              <a:lnSpc>
                <a:spcPct val="116100"/>
              </a:lnSpc>
              <a:spcBef>
                <a:spcPts val="100"/>
              </a:spcBef>
            </a:pPr>
            <a:r>
              <a:rPr lang="en-GB" sz="1800" b="1" spc="-50" dirty="0">
                <a:solidFill>
                  <a:srgbClr val="134F5C"/>
                </a:solidFill>
                <a:latin typeface="Verdana"/>
                <a:cs typeface="Verdana"/>
              </a:rPr>
              <a:t>No</a:t>
            </a:r>
            <a:r>
              <a:rPr lang="en-GB" sz="1800" b="1" spc="-55" dirty="0">
                <a:solidFill>
                  <a:srgbClr val="134F5C"/>
                </a:solidFill>
                <a:latin typeface="Verdana"/>
                <a:cs typeface="Verdana"/>
              </a:rPr>
              <a:t>t</a:t>
            </a:r>
            <a:r>
              <a:rPr lang="en-GB" sz="1800" b="1" spc="-125" dirty="0">
                <a:solidFill>
                  <a:srgbClr val="134F5C"/>
                </a:solidFill>
                <a:latin typeface="Verdana"/>
                <a:cs typeface="Verdana"/>
              </a:rPr>
              <a:t>e:</a:t>
            </a:r>
            <a:r>
              <a:rPr lang="en-GB" sz="1800" b="1" spc="-85" dirty="0">
                <a:solidFill>
                  <a:srgbClr val="134F5C"/>
                </a:solidFill>
                <a:latin typeface="Verdana"/>
                <a:cs typeface="Verdana"/>
              </a:rPr>
              <a:t> </a:t>
            </a:r>
            <a:r>
              <a:rPr lang="en-GB" sz="1800" spc="125" dirty="0">
                <a:solidFill>
                  <a:srgbClr val="134F5C"/>
                </a:solidFill>
                <a:latin typeface="Verdana"/>
                <a:cs typeface="Verdana"/>
              </a:rPr>
              <a:t>P</a:t>
            </a:r>
            <a:r>
              <a:rPr lang="en-GB" sz="1800" spc="-60" dirty="0">
                <a:solidFill>
                  <a:srgbClr val="134F5C"/>
                </a:solidFill>
                <a:latin typeface="Verdana"/>
                <a:cs typeface="Verdana"/>
              </a:rPr>
              <a:t>r</a:t>
            </a:r>
            <a:r>
              <a:rPr lang="en-GB" sz="1800" spc="30" dirty="0">
                <a:solidFill>
                  <a:srgbClr val="134F5C"/>
                </a:solidFill>
                <a:latin typeface="Verdana"/>
                <a:cs typeface="Verdana"/>
              </a:rPr>
              <a:t>edi</a:t>
            </a:r>
            <a:r>
              <a:rPr lang="en-GB" sz="1800" spc="40" dirty="0">
                <a:solidFill>
                  <a:srgbClr val="134F5C"/>
                </a:solidFill>
                <a:latin typeface="Verdana"/>
                <a:cs typeface="Verdana"/>
              </a:rPr>
              <a:t>c</a:t>
            </a:r>
            <a:r>
              <a:rPr lang="en-GB" sz="1800" spc="-15" dirty="0">
                <a:solidFill>
                  <a:srgbClr val="134F5C"/>
                </a:solidFill>
                <a:latin typeface="Verdana"/>
                <a:cs typeface="Verdana"/>
              </a:rPr>
              <a:t>t</a:t>
            </a:r>
            <a:r>
              <a:rPr lang="en-GB" sz="1800" spc="40" dirty="0">
                <a:solidFill>
                  <a:srgbClr val="134F5C"/>
                </a:solidFill>
                <a:latin typeface="Verdana"/>
                <a:cs typeface="Verdana"/>
              </a:rPr>
              <a:t>ed</a:t>
            </a:r>
            <a:r>
              <a:rPr lang="en-GB" sz="1800" spc="-130" dirty="0">
                <a:solidFill>
                  <a:srgbClr val="134F5C"/>
                </a:solidFill>
                <a:latin typeface="Verdana"/>
                <a:cs typeface="Verdana"/>
              </a:rPr>
              <a:t> </a:t>
            </a:r>
            <a:r>
              <a:rPr lang="en-GB" sz="1800" spc="-95" dirty="0">
                <a:solidFill>
                  <a:srgbClr val="134F5C"/>
                </a:solidFill>
                <a:latin typeface="Verdana"/>
                <a:cs typeface="Verdana"/>
              </a:rPr>
              <a:t>v</a:t>
            </a:r>
            <a:r>
              <a:rPr lang="en-GB" sz="1800" spc="10" dirty="0">
                <a:solidFill>
                  <a:srgbClr val="134F5C"/>
                </a:solidFill>
                <a:latin typeface="Verdana"/>
                <a:cs typeface="Verdana"/>
              </a:rPr>
              <a:t>alue</a:t>
            </a:r>
            <a:r>
              <a:rPr lang="en-GB" sz="1800" spc="-130" dirty="0">
                <a:solidFill>
                  <a:srgbClr val="134F5C"/>
                </a:solidFill>
                <a:latin typeface="Verdana"/>
                <a:cs typeface="Verdana"/>
              </a:rPr>
              <a:t> </a:t>
            </a:r>
            <a:r>
              <a:rPr lang="en-GB" sz="1800" spc="35" dirty="0">
                <a:solidFill>
                  <a:srgbClr val="134F5C"/>
                </a:solidFill>
                <a:latin typeface="Verdana"/>
                <a:cs typeface="Verdana"/>
              </a:rPr>
              <a:t>can</a:t>
            </a:r>
            <a:r>
              <a:rPr lang="en-GB" sz="1800" spc="-130" dirty="0">
                <a:solidFill>
                  <a:srgbClr val="134F5C"/>
                </a:solidFill>
                <a:latin typeface="Verdana"/>
                <a:cs typeface="Verdana"/>
              </a:rPr>
              <a:t> </a:t>
            </a:r>
            <a:r>
              <a:rPr lang="en-GB" sz="1800" spc="20" dirty="0">
                <a:solidFill>
                  <a:srgbClr val="134F5C"/>
                </a:solidFill>
                <a:latin typeface="Verdana"/>
                <a:cs typeface="Verdana"/>
              </a:rPr>
              <a:t>h</a:t>
            </a:r>
            <a:r>
              <a:rPr lang="en-GB" sz="1800" spc="5" dirty="0">
                <a:solidFill>
                  <a:srgbClr val="134F5C"/>
                </a:solidFill>
                <a:latin typeface="Verdana"/>
                <a:cs typeface="Verdana"/>
              </a:rPr>
              <a:t>a</a:t>
            </a:r>
            <a:r>
              <a:rPr lang="en-GB" sz="1800" spc="-90" dirty="0">
                <a:solidFill>
                  <a:srgbClr val="134F5C"/>
                </a:solidFill>
                <a:latin typeface="Verdana"/>
                <a:cs typeface="Verdana"/>
              </a:rPr>
              <a:t>v</a:t>
            </a:r>
            <a:r>
              <a:rPr lang="en-GB" sz="1800" spc="10" dirty="0">
                <a:solidFill>
                  <a:srgbClr val="134F5C"/>
                </a:solidFill>
                <a:latin typeface="Verdana"/>
                <a:cs typeface="Verdana"/>
              </a:rPr>
              <a:t>e</a:t>
            </a:r>
            <a:r>
              <a:rPr lang="en-GB" sz="1800" spc="-130" dirty="0">
                <a:solidFill>
                  <a:srgbClr val="134F5C"/>
                </a:solidFill>
                <a:latin typeface="Verdana"/>
                <a:cs typeface="Verdana"/>
              </a:rPr>
              <a:t> </a:t>
            </a:r>
            <a:r>
              <a:rPr lang="en-GB" sz="1800" spc="-5" dirty="0">
                <a:solidFill>
                  <a:srgbClr val="134F5C"/>
                </a:solidFill>
                <a:latin typeface="Verdana"/>
                <a:cs typeface="Verdana"/>
              </a:rPr>
              <a:t>positi</a:t>
            </a:r>
            <a:r>
              <a:rPr lang="en-GB" sz="1800" spc="-25" dirty="0">
                <a:solidFill>
                  <a:srgbClr val="134F5C"/>
                </a:solidFill>
                <a:latin typeface="Verdana"/>
                <a:cs typeface="Verdana"/>
              </a:rPr>
              <a:t>v</a:t>
            </a:r>
            <a:r>
              <a:rPr lang="en-GB" sz="1800" spc="10" dirty="0">
                <a:solidFill>
                  <a:srgbClr val="134F5C"/>
                </a:solidFill>
                <a:latin typeface="Verdana"/>
                <a:cs typeface="Verdana"/>
              </a:rPr>
              <a:t>e</a:t>
            </a:r>
            <a:r>
              <a:rPr lang="en-GB" sz="1800" spc="-130" dirty="0">
                <a:solidFill>
                  <a:srgbClr val="134F5C"/>
                </a:solidFill>
                <a:latin typeface="Verdana"/>
                <a:cs typeface="Verdana"/>
              </a:rPr>
              <a:t> </a:t>
            </a:r>
            <a:r>
              <a:rPr lang="en-GB" sz="1800" spc="-5" dirty="0">
                <a:solidFill>
                  <a:srgbClr val="134F5C"/>
                </a:solidFill>
                <a:latin typeface="Verdana"/>
                <a:cs typeface="Verdana"/>
              </a:rPr>
              <a:t>or  </a:t>
            </a:r>
            <a:r>
              <a:rPr lang="en-GB" sz="1800" spc="5" dirty="0">
                <a:solidFill>
                  <a:srgbClr val="134F5C"/>
                </a:solidFill>
                <a:latin typeface="Verdana"/>
                <a:cs typeface="Verdana"/>
              </a:rPr>
              <a:t>negative</a:t>
            </a:r>
            <a:r>
              <a:rPr lang="en-GB" sz="1800" spc="-130" dirty="0">
                <a:solidFill>
                  <a:srgbClr val="134F5C"/>
                </a:solidFill>
                <a:latin typeface="Verdana"/>
                <a:cs typeface="Verdana"/>
              </a:rPr>
              <a:t> </a:t>
            </a:r>
            <a:r>
              <a:rPr lang="en-GB" sz="1800" spc="-60" dirty="0">
                <a:solidFill>
                  <a:srgbClr val="134F5C"/>
                </a:solidFill>
                <a:latin typeface="Verdana"/>
                <a:cs typeface="Verdana"/>
              </a:rPr>
              <a:t>error.</a:t>
            </a:r>
            <a:r>
              <a:rPr lang="en-GB" sz="1800" spc="-125" dirty="0">
                <a:solidFill>
                  <a:srgbClr val="134F5C"/>
                </a:solidFill>
                <a:latin typeface="Verdana"/>
                <a:cs typeface="Verdana"/>
              </a:rPr>
              <a:t> </a:t>
            </a:r>
            <a:r>
              <a:rPr lang="en-GB" sz="1800" spc="-95" dirty="0">
                <a:solidFill>
                  <a:srgbClr val="134F5C"/>
                </a:solidFill>
                <a:latin typeface="Verdana"/>
                <a:cs typeface="Verdana"/>
              </a:rPr>
              <a:t>If</a:t>
            </a:r>
            <a:r>
              <a:rPr lang="en-GB" sz="1800" spc="-125" dirty="0">
                <a:solidFill>
                  <a:srgbClr val="134F5C"/>
                </a:solidFill>
                <a:latin typeface="Verdana"/>
                <a:cs typeface="Verdana"/>
              </a:rPr>
              <a:t> </a:t>
            </a:r>
            <a:r>
              <a:rPr lang="en-GB" sz="1800" spc="35" dirty="0">
                <a:solidFill>
                  <a:srgbClr val="134F5C"/>
                </a:solidFill>
                <a:latin typeface="Verdana"/>
                <a:cs typeface="Verdana"/>
              </a:rPr>
              <a:t>we</a:t>
            </a:r>
            <a:r>
              <a:rPr lang="en-GB" sz="1800" spc="-125" dirty="0">
                <a:solidFill>
                  <a:srgbClr val="134F5C"/>
                </a:solidFill>
                <a:latin typeface="Verdana"/>
                <a:cs typeface="Verdana"/>
              </a:rPr>
              <a:t> </a:t>
            </a:r>
            <a:r>
              <a:rPr lang="en-GB" sz="1800" spc="15" dirty="0">
                <a:solidFill>
                  <a:srgbClr val="134F5C"/>
                </a:solidFill>
                <a:latin typeface="Verdana"/>
                <a:cs typeface="Verdana"/>
              </a:rPr>
              <a:t>don’t</a:t>
            </a:r>
            <a:r>
              <a:rPr lang="en-GB" sz="1800" spc="-130" dirty="0">
                <a:solidFill>
                  <a:srgbClr val="134F5C"/>
                </a:solidFill>
                <a:latin typeface="Verdana"/>
                <a:cs typeface="Verdana"/>
              </a:rPr>
              <a:t> </a:t>
            </a:r>
            <a:r>
              <a:rPr lang="en-GB" sz="1800" dirty="0">
                <a:solidFill>
                  <a:srgbClr val="134F5C"/>
                </a:solidFill>
                <a:latin typeface="Verdana"/>
                <a:cs typeface="Verdana"/>
              </a:rPr>
              <a:t>square</a:t>
            </a:r>
            <a:r>
              <a:rPr lang="en-GB" sz="1800" spc="-125" dirty="0">
                <a:solidFill>
                  <a:srgbClr val="134F5C"/>
                </a:solidFill>
                <a:latin typeface="Verdana"/>
                <a:cs typeface="Verdana"/>
              </a:rPr>
              <a:t> </a:t>
            </a:r>
            <a:r>
              <a:rPr lang="en-GB" sz="1800" spc="30" dirty="0">
                <a:solidFill>
                  <a:srgbClr val="134F5C"/>
                </a:solidFill>
                <a:latin typeface="Verdana"/>
                <a:cs typeface="Verdana"/>
              </a:rPr>
              <a:t>the</a:t>
            </a:r>
            <a:r>
              <a:rPr lang="en-GB" sz="1800" spc="-125" dirty="0">
                <a:solidFill>
                  <a:srgbClr val="134F5C"/>
                </a:solidFill>
                <a:latin typeface="Verdana"/>
                <a:cs typeface="Verdana"/>
              </a:rPr>
              <a:t> </a:t>
            </a:r>
            <a:r>
              <a:rPr lang="en-GB" sz="1800" spc="-55" dirty="0">
                <a:solidFill>
                  <a:srgbClr val="134F5C"/>
                </a:solidFill>
                <a:latin typeface="Verdana"/>
                <a:cs typeface="Verdana"/>
              </a:rPr>
              <a:t>error, </a:t>
            </a:r>
            <a:r>
              <a:rPr lang="en-GB" sz="1800" spc="-480" dirty="0">
                <a:solidFill>
                  <a:srgbClr val="134F5C"/>
                </a:solidFill>
                <a:latin typeface="Verdana"/>
                <a:cs typeface="Verdana"/>
              </a:rPr>
              <a:t> </a:t>
            </a:r>
            <a:r>
              <a:rPr lang="en-GB" sz="1800" spc="35" dirty="0">
                <a:solidFill>
                  <a:srgbClr val="134F5C"/>
                </a:solidFill>
                <a:latin typeface="Verdana"/>
                <a:cs typeface="Verdana"/>
              </a:rPr>
              <a:t>then</a:t>
            </a:r>
            <a:r>
              <a:rPr lang="en-GB" sz="1800" spc="-130" dirty="0">
                <a:solidFill>
                  <a:srgbClr val="134F5C"/>
                </a:solidFill>
                <a:latin typeface="Verdana"/>
                <a:cs typeface="Verdana"/>
              </a:rPr>
              <a:t> </a:t>
            </a:r>
            <a:r>
              <a:rPr lang="en-GB" sz="1800" spc="35" dirty="0">
                <a:solidFill>
                  <a:srgbClr val="134F5C"/>
                </a:solidFill>
                <a:latin typeface="Verdana"/>
                <a:cs typeface="Verdana"/>
              </a:rPr>
              <a:t>th</a:t>
            </a:r>
            <a:r>
              <a:rPr lang="en-GB" sz="1800" spc="10" dirty="0">
                <a:solidFill>
                  <a:srgbClr val="134F5C"/>
                </a:solidFill>
                <a:latin typeface="Verdana"/>
                <a:cs typeface="Verdana"/>
              </a:rPr>
              <a:t>e</a:t>
            </a:r>
            <a:r>
              <a:rPr lang="en-GB" sz="1800" spc="-130" dirty="0">
                <a:solidFill>
                  <a:srgbClr val="134F5C"/>
                </a:solidFill>
                <a:latin typeface="Verdana"/>
                <a:cs typeface="Verdana"/>
              </a:rPr>
              <a:t> </a:t>
            </a:r>
            <a:r>
              <a:rPr lang="en-GB" sz="1800" spc="-5" dirty="0">
                <a:solidFill>
                  <a:srgbClr val="134F5C"/>
                </a:solidFill>
                <a:latin typeface="Verdana"/>
                <a:cs typeface="Verdana"/>
              </a:rPr>
              <a:t>positi</a:t>
            </a:r>
            <a:r>
              <a:rPr lang="en-GB" sz="1800" spc="-25" dirty="0">
                <a:solidFill>
                  <a:srgbClr val="134F5C"/>
                </a:solidFill>
                <a:latin typeface="Verdana"/>
                <a:cs typeface="Verdana"/>
              </a:rPr>
              <a:t>v</a:t>
            </a:r>
            <a:r>
              <a:rPr lang="en-GB" sz="1800" spc="10" dirty="0">
                <a:solidFill>
                  <a:srgbClr val="134F5C"/>
                </a:solidFill>
                <a:latin typeface="Verdana"/>
                <a:cs typeface="Verdana"/>
              </a:rPr>
              <a:t>e</a:t>
            </a:r>
            <a:r>
              <a:rPr lang="en-GB" sz="1800" spc="-130" dirty="0">
                <a:solidFill>
                  <a:srgbClr val="134F5C"/>
                </a:solidFill>
                <a:latin typeface="Verdana"/>
                <a:cs typeface="Verdana"/>
              </a:rPr>
              <a:t> </a:t>
            </a:r>
            <a:r>
              <a:rPr lang="en-GB" sz="1800" spc="20" dirty="0">
                <a:solidFill>
                  <a:srgbClr val="134F5C"/>
                </a:solidFill>
                <a:latin typeface="Verdana"/>
                <a:cs typeface="Verdana"/>
              </a:rPr>
              <a:t>an</a:t>
            </a:r>
            <a:r>
              <a:rPr lang="en-GB" sz="1800" spc="75" dirty="0">
                <a:solidFill>
                  <a:srgbClr val="134F5C"/>
                </a:solidFill>
                <a:latin typeface="Verdana"/>
                <a:cs typeface="Verdana"/>
              </a:rPr>
              <a:t>d</a:t>
            </a:r>
            <a:r>
              <a:rPr lang="en-GB" sz="1800" spc="-130" dirty="0">
                <a:solidFill>
                  <a:srgbClr val="134F5C"/>
                </a:solidFill>
                <a:latin typeface="Verdana"/>
                <a:cs typeface="Verdana"/>
              </a:rPr>
              <a:t> </a:t>
            </a:r>
            <a:r>
              <a:rPr lang="en-GB" sz="1800" spc="60" dirty="0">
                <a:solidFill>
                  <a:srgbClr val="134F5C"/>
                </a:solidFill>
                <a:latin typeface="Verdana"/>
                <a:cs typeface="Verdana"/>
              </a:rPr>
              <a:t>n</a:t>
            </a:r>
            <a:r>
              <a:rPr lang="en-GB" sz="1800" dirty="0">
                <a:solidFill>
                  <a:srgbClr val="134F5C"/>
                </a:solidFill>
                <a:latin typeface="Verdana"/>
                <a:cs typeface="Verdana"/>
              </a:rPr>
              <a:t>egati</a:t>
            </a:r>
            <a:r>
              <a:rPr lang="en-GB" sz="1800" spc="-20" dirty="0">
                <a:solidFill>
                  <a:srgbClr val="134F5C"/>
                </a:solidFill>
                <a:latin typeface="Verdana"/>
                <a:cs typeface="Verdana"/>
              </a:rPr>
              <a:t>v</a:t>
            </a:r>
            <a:r>
              <a:rPr lang="en-GB" sz="1800" spc="10" dirty="0">
                <a:solidFill>
                  <a:srgbClr val="134F5C"/>
                </a:solidFill>
                <a:latin typeface="Verdana"/>
                <a:cs typeface="Verdana"/>
              </a:rPr>
              <a:t>e</a:t>
            </a:r>
            <a:r>
              <a:rPr lang="en-GB" sz="1800" spc="-130" dirty="0">
                <a:solidFill>
                  <a:srgbClr val="134F5C"/>
                </a:solidFill>
                <a:latin typeface="Verdana"/>
                <a:cs typeface="Verdana"/>
              </a:rPr>
              <a:t> </a:t>
            </a:r>
            <a:r>
              <a:rPr lang="en-GB" sz="1800" spc="20" dirty="0">
                <a:solidFill>
                  <a:srgbClr val="134F5C"/>
                </a:solidFill>
                <a:latin typeface="Verdana"/>
                <a:cs typeface="Verdana"/>
              </a:rPr>
              <a:t>points</a:t>
            </a:r>
            <a:r>
              <a:rPr lang="en-GB" sz="1800" spc="-130" dirty="0">
                <a:solidFill>
                  <a:srgbClr val="134F5C"/>
                </a:solidFill>
                <a:latin typeface="Verdana"/>
                <a:cs typeface="Verdana"/>
              </a:rPr>
              <a:t> </a:t>
            </a:r>
            <a:r>
              <a:rPr lang="en-GB" sz="1800" spc="10" dirty="0">
                <a:solidFill>
                  <a:srgbClr val="134F5C"/>
                </a:solidFill>
                <a:latin typeface="Verdana"/>
                <a:cs typeface="Verdana"/>
              </a:rPr>
              <a:t>will  </a:t>
            </a:r>
            <a:r>
              <a:rPr lang="en-GB" sz="1800" spc="25" dirty="0">
                <a:solidFill>
                  <a:srgbClr val="134F5C"/>
                </a:solidFill>
                <a:latin typeface="Verdana"/>
                <a:cs typeface="Verdana"/>
              </a:rPr>
              <a:t>cancel</a:t>
            </a:r>
            <a:r>
              <a:rPr lang="en-GB" sz="1800" spc="-130" dirty="0">
                <a:solidFill>
                  <a:srgbClr val="134F5C"/>
                </a:solidFill>
                <a:latin typeface="Verdana"/>
                <a:cs typeface="Verdana"/>
              </a:rPr>
              <a:t> </a:t>
            </a:r>
            <a:r>
              <a:rPr lang="en-GB" sz="1800" spc="20" dirty="0">
                <a:solidFill>
                  <a:srgbClr val="134F5C"/>
                </a:solidFill>
                <a:latin typeface="Verdana"/>
                <a:cs typeface="Verdana"/>
              </a:rPr>
              <a:t>each</a:t>
            </a:r>
            <a:r>
              <a:rPr lang="en-GB" sz="1800" spc="-130" dirty="0">
                <a:solidFill>
                  <a:srgbClr val="134F5C"/>
                </a:solidFill>
                <a:latin typeface="Verdana"/>
                <a:cs typeface="Verdana"/>
              </a:rPr>
              <a:t> </a:t>
            </a:r>
            <a:r>
              <a:rPr lang="en-GB" sz="1800" spc="15" dirty="0">
                <a:solidFill>
                  <a:srgbClr val="134F5C"/>
                </a:solidFill>
                <a:latin typeface="Verdana"/>
                <a:cs typeface="Verdana"/>
              </a:rPr>
              <a:t>other</a:t>
            </a:r>
            <a:r>
              <a:rPr lang="en-GB" sz="1800" spc="-130" dirty="0">
                <a:solidFill>
                  <a:srgbClr val="134F5C"/>
                </a:solidFill>
                <a:latin typeface="Verdana"/>
                <a:cs typeface="Verdana"/>
              </a:rPr>
              <a:t> </a:t>
            </a:r>
            <a:r>
              <a:rPr lang="en-GB" sz="1800" spc="-30" dirty="0">
                <a:solidFill>
                  <a:srgbClr val="134F5C"/>
                </a:solidFill>
                <a:latin typeface="Verdana"/>
                <a:cs typeface="Verdana"/>
              </a:rPr>
              <a:t>out.</a:t>
            </a:r>
            <a:r>
              <a:rPr lang="en-GB" sz="1800" spc="245" dirty="0">
                <a:solidFill>
                  <a:srgbClr val="134F5C"/>
                </a:solidFill>
                <a:latin typeface="Verdana"/>
                <a:cs typeface="Verdana"/>
              </a:rPr>
              <a:t> </a:t>
            </a:r>
            <a:r>
              <a:rPr lang="en-GB" sz="1800" spc="15" dirty="0">
                <a:solidFill>
                  <a:srgbClr val="134F5C"/>
                </a:solidFill>
                <a:latin typeface="Verdana"/>
                <a:cs typeface="Verdana"/>
              </a:rPr>
              <a:t>Absolute</a:t>
            </a:r>
            <a:r>
              <a:rPr lang="en-GB" sz="1800" spc="-130" dirty="0">
                <a:solidFill>
                  <a:srgbClr val="134F5C"/>
                </a:solidFill>
                <a:latin typeface="Verdana"/>
                <a:cs typeface="Verdana"/>
              </a:rPr>
              <a:t> </a:t>
            </a:r>
            <a:r>
              <a:rPr lang="en-GB" sz="1800" spc="5" dirty="0">
                <a:solidFill>
                  <a:srgbClr val="134F5C"/>
                </a:solidFill>
                <a:latin typeface="Verdana"/>
                <a:cs typeface="Verdana"/>
              </a:rPr>
              <a:t>function(</a:t>
            </a:r>
            <a:endParaRPr lang="en-GB" sz="1800" dirty="0">
              <a:latin typeface="Verdana"/>
              <a:cs typeface="Verdana"/>
            </a:endParaRPr>
          </a:p>
          <a:p>
            <a:pPr marL="12700" marR="5080">
              <a:lnSpc>
                <a:spcPct val="116100"/>
              </a:lnSpc>
            </a:pPr>
            <a:r>
              <a:rPr lang="en-GB" sz="1800" spc="-25" dirty="0">
                <a:solidFill>
                  <a:srgbClr val="134F5C"/>
                </a:solidFill>
                <a:latin typeface="Verdana"/>
                <a:cs typeface="Verdana"/>
              </a:rPr>
              <a:t>|Actual-</a:t>
            </a:r>
            <a:r>
              <a:rPr lang="en-GB" sz="1800" spc="-130" dirty="0">
                <a:solidFill>
                  <a:srgbClr val="134F5C"/>
                </a:solidFill>
                <a:latin typeface="Verdana"/>
                <a:cs typeface="Verdana"/>
              </a:rPr>
              <a:t> </a:t>
            </a:r>
            <a:r>
              <a:rPr lang="en-GB" sz="1800" spc="-15" dirty="0">
                <a:solidFill>
                  <a:srgbClr val="134F5C"/>
                </a:solidFill>
                <a:latin typeface="Verdana"/>
                <a:cs typeface="Verdana"/>
              </a:rPr>
              <a:t>Pred|</a:t>
            </a:r>
            <a:r>
              <a:rPr lang="en-GB" sz="1800" spc="-130" dirty="0">
                <a:solidFill>
                  <a:srgbClr val="134F5C"/>
                </a:solidFill>
                <a:latin typeface="Verdana"/>
                <a:cs typeface="Verdana"/>
              </a:rPr>
              <a:t> </a:t>
            </a:r>
            <a:r>
              <a:rPr lang="en-GB" sz="1800" spc="-180" dirty="0">
                <a:solidFill>
                  <a:srgbClr val="134F5C"/>
                </a:solidFill>
                <a:latin typeface="Verdana"/>
                <a:cs typeface="Verdana"/>
              </a:rPr>
              <a:t>)</a:t>
            </a:r>
            <a:r>
              <a:rPr lang="en-GB" sz="1800" spc="-130" dirty="0">
                <a:solidFill>
                  <a:srgbClr val="134F5C"/>
                </a:solidFill>
                <a:latin typeface="Verdana"/>
                <a:cs typeface="Verdana"/>
              </a:rPr>
              <a:t> </a:t>
            </a:r>
            <a:r>
              <a:rPr lang="en-GB" sz="1800" spc="35" dirty="0">
                <a:solidFill>
                  <a:srgbClr val="134F5C"/>
                </a:solidFill>
                <a:latin typeface="Verdana"/>
                <a:cs typeface="Verdana"/>
              </a:rPr>
              <a:t>can</a:t>
            </a:r>
            <a:r>
              <a:rPr lang="en-GB" sz="1800" spc="-130" dirty="0">
                <a:solidFill>
                  <a:srgbClr val="134F5C"/>
                </a:solidFill>
                <a:latin typeface="Verdana"/>
                <a:cs typeface="Verdana"/>
              </a:rPr>
              <a:t> </a:t>
            </a:r>
            <a:r>
              <a:rPr lang="en-GB" sz="1800" spc="40" dirty="0">
                <a:solidFill>
                  <a:srgbClr val="134F5C"/>
                </a:solidFill>
                <a:latin typeface="Verdana"/>
                <a:cs typeface="Verdana"/>
              </a:rPr>
              <a:t>be</a:t>
            </a:r>
            <a:r>
              <a:rPr lang="en-GB" sz="1800" spc="-130" dirty="0">
                <a:solidFill>
                  <a:srgbClr val="134F5C"/>
                </a:solidFill>
                <a:latin typeface="Verdana"/>
                <a:cs typeface="Verdana"/>
              </a:rPr>
              <a:t> </a:t>
            </a:r>
            <a:r>
              <a:rPr lang="en-GB" sz="1800" spc="30" dirty="0">
                <a:solidFill>
                  <a:srgbClr val="134F5C"/>
                </a:solidFill>
                <a:latin typeface="Verdana"/>
                <a:cs typeface="Verdana"/>
              </a:rPr>
              <a:t>one</a:t>
            </a:r>
            <a:r>
              <a:rPr lang="en-GB" sz="1800" spc="-130" dirty="0">
                <a:solidFill>
                  <a:srgbClr val="134F5C"/>
                </a:solidFill>
                <a:latin typeface="Verdana"/>
                <a:cs typeface="Verdana"/>
              </a:rPr>
              <a:t> </a:t>
            </a:r>
            <a:r>
              <a:rPr lang="en-GB" sz="1800" spc="30" dirty="0">
                <a:solidFill>
                  <a:srgbClr val="134F5C"/>
                </a:solidFill>
                <a:latin typeface="Verdana"/>
                <a:cs typeface="Verdana"/>
              </a:rPr>
              <a:t>option</a:t>
            </a:r>
            <a:r>
              <a:rPr lang="en-GB" sz="1800" spc="-130" dirty="0">
                <a:solidFill>
                  <a:srgbClr val="134F5C"/>
                </a:solidFill>
                <a:latin typeface="Verdana"/>
                <a:cs typeface="Verdana"/>
              </a:rPr>
              <a:t> </a:t>
            </a:r>
            <a:r>
              <a:rPr lang="en-GB" sz="1800" spc="50" dirty="0">
                <a:solidFill>
                  <a:srgbClr val="134F5C"/>
                </a:solidFill>
                <a:latin typeface="Verdana"/>
                <a:cs typeface="Verdana"/>
              </a:rPr>
              <a:t>but</a:t>
            </a:r>
            <a:r>
              <a:rPr lang="en-GB" sz="1800" spc="-125" dirty="0">
                <a:solidFill>
                  <a:srgbClr val="134F5C"/>
                </a:solidFill>
                <a:latin typeface="Verdana"/>
                <a:cs typeface="Verdana"/>
              </a:rPr>
              <a:t> </a:t>
            </a:r>
            <a:r>
              <a:rPr lang="en-GB" sz="1800" dirty="0">
                <a:solidFill>
                  <a:srgbClr val="134F5C"/>
                </a:solidFill>
                <a:latin typeface="Verdana"/>
                <a:cs typeface="Verdana"/>
              </a:rPr>
              <a:t>it</a:t>
            </a:r>
            <a:r>
              <a:rPr lang="en-GB" sz="1800" spc="-130" dirty="0">
                <a:solidFill>
                  <a:srgbClr val="134F5C"/>
                </a:solidFill>
                <a:latin typeface="Verdana"/>
                <a:cs typeface="Verdana"/>
              </a:rPr>
              <a:t> </a:t>
            </a:r>
            <a:r>
              <a:rPr lang="en-GB" sz="1800" spc="-30" dirty="0">
                <a:solidFill>
                  <a:srgbClr val="134F5C"/>
                </a:solidFill>
                <a:latin typeface="Verdana"/>
                <a:cs typeface="Verdana"/>
              </a:rPr>
              <a:t>is</a:t>
            </a:r>
            <a:r>
              <a:rPr lang="en-GB" sz="1800" spc="-130" dirty="0">
                <a:solidFill>
                  <a:srgbClr val="134F5C"/>
                </a:solidFill>
                <a:latin typeface="Verdana"/>
                <a:cs typeface="Verdana"/>
              </a:rPr>
              <a:t> </a:t>
            </a:r>
            <a:r>
              <a:rPr lang="en-GB" sz="1800" spc="35" dirty="0">
                <a:solidFill>
                  <a:srgbClr val="134F5C"/>
                </a:solidFill>
                <a:latin typeface="Verdana"/>
                <a:cs typeface="Verdana"/>
              </a:rPr>
              <a:t>not </a:t>
            </a:r>
            <a:r>
              <a:rPr lang="en-GB" sz="1800" spc="-480" dirty="0">
                <a:solidFill>
                  <a:srgbClr val="134F5C"/>
                </a:solidFill>
                <a:latin typeface="Verdana"/>
                <a:cs typeface="Verdana"/>
              </a:rPr>
              <a:t> </a:t>
            </a:r>
            <a:r>
              <a:rPr lang="en-GB" sz="1800" spc="5" dirty="0">
                <a:solidFill>
                  <a:srgbClr val="134F5C"/>
                </a:solidFill>
                <a:latin typeface="Verdana"/>
                <a:cs typeface="Verdana"/>
              </a:rPr>
              <a:t>dif</a:t>
            </a:r>
            <a:r>
              <a:rPr lang="en-GB" sz="1800" spc="-10" dirty="0">
                <a:solidFill>
                  <a:srgbClr val="134F5C"/>
                </a:solidFill>
                <a:latin typeface="Verdana"/>
                <a:cs typeface="Verdana"/>
              </a:rPr>
              <a:t>f</a:t>
            </a:r>
            <a:r>
              <a:rPr lang="en-GB" sz="1800" spc="-15" dirty="0">
                <a:solidFill>
                  <a:srgbClr val="134F5C"/>
                </a:solidFill>
                <a:latin typeface="Verdana"/>
                <a:cs typeface="Verdana"/>
              </a:rPr>
              <a:t>e</a:t>
            </a:r>
            <a:r>
              <a:rPr lang="en-GB" sz="1800" spc="-35" dirty="0">
                <a:solidFill>
                  <a:srgbClr val="134F5C"/>
                </a:solidFill>
                <a:latin typeface="Verdana"/>
                <a:cs typeface="Verdana"/>
              </a:rPr>
              <a:t>r</a:t>
            </a:r>
            <a:r>
              <a:rPr lang="en-GB" sz="1800" spc="15" dirty="0">
                <a:solidFill>
                  <a:srgbClr val="134F5C"/>
                </a:solidFill>
                <a:latin typeface="Verdana"/>
                <a:cs typeface="Verdana"/>
              </a:rPr>
              <a:t>entiable</a:t>
            </a:r>
            <a:r>
              <a:rPr lang="en-GB" sz="1800" spc="-130" dirty="0">
                <a:solidFill>
                  <a:srgbClr val="134F5C"/>
                </a:solidFill>
                <a:latin typeface="Verdana"/>
                <a:cs typeface="Verdana"/>
              </a:rPr>
              <a:t> </a:t>
            </a:r>
            <a:r>
              <a:rPr lang="en-GB" sz="1800" dirty="0">
                <a:solidFill>
                  <a:srgbClr val="134F5C"/>
                </a:solidFill>
                <a:latin typeface="Verdana"/>
                <a:cs typeface="Verdana"/>
              </a:rPr>
              <a:t>at</a:t>
            </a:r>
            <a:r>
              <a:rPr lang="en-GB" sz="1800" spc="-130" dirty="0">
                <a:solidFill>
                  <a:srgbClr val="134F5C"/>
                </a:solidFill>
                <a:latin typeface="Verdana"/>
                <a:cs typeface="Verdana"/>
              </a:rPr>
              <a:t> </a:t>
            </a:r>
            <a:r>
              <a:rPr lang="en-GB" sz="1800" spc="35" dirty="0">
                <a:solidFill>
                  <a:srgbClr val="134F5C"/>
                </a:solidFill>
                <a:latin typeface="Verdana"/>
                <a:cs typeface="Verdana"/>
              </a:rPr>
              <a:t>A</a:t>
            </a:r>
            <a:r>
              <a:rPr lang="en-GB" sz="1800" spc="60" dirty="0">
                <a:solidFill>
                  <a:srgbClr val="134F5C"/>
                </a:solidFill>
                <a:latin typeface="Verdana"/>
                <a:cs typeface="Verdana"/>
              </a:rPr>
              <a:t>c</a:t>
            </a:r>
            <a:r>
              <a:rPr lang="en-GB" sz="1800" spc="10" dirty="0">
                <a:solidFill>
                  <a:srgbClr val="134F5C"/>
                </a:solidFill>
                <a:latin typeface="Verdana"/>
                <a:cs typeface="Verdana"/>
              </a:rPr>
              <a:t>tual</a:t>
            </a:r>
            <a:r>
              <a:rPr lang="en-GB" sz="1800" spc="-130" dirty="0">
                <a:solidFill>
                  <a:srgbClr val="134F5C"/>
                </a:solidFill>
                <a:latin typeface="Verdana"/>
                <a:cs typeface="Verdana"/>
              </a:rPr>
              <a:t> </a:t>
            </a:r>
            <a:r>
              <a:rPr lang="en-GB" sz="1800" spc="-345" dirty="0">
                <a:solidFill>
                  <a:srgbClr val="134F5C"/>
                </a:solidFill>
                <a:latin typeface="Verdana"/>
                <a:cs typeface="Verdana"/>
              </a:rPr>
              <a:t>=</a:t>
            </a:r>
            <a:r>
              <a:rPr lang="en-GB" sz="1800" spc="-130" dirty="0">
                <a:solidFill>
                  <a:srgbClr val="134F5C"/>
                </a:solidFill>
                <a:latin typeface="Verdana"/>
                <a:cs typeface="Verdana"/>
              </a:rPr>
              <a:t> </a:t>
            </a:r>
            <a:r>
              <a:rPr lang="en-GB" sz="1800" spc="125" dirty="0">
                <a:solidFill>
                  <a:srgbClr val="134F5C"/>
                </a:solidFill>
                <a:latin typeface="Verdana"/>
                <a:cs typeface="Verdana"/>
              </a:rPr>
              <a:t>P</a:t>
            </a:r>
            <a:r>
              <a:rPr lang="en-GB" sz="1800" spc="-60" dirty="0">
                <a:solidFill>
                  <a:srgbClr val="134F5C"/>
                </a:solidFill>
                <a:latin typeface="Verdana"/>
                <a:cs typeface="Verdana"/>
              </a:rPr>
              <a:t>r</a:t>
            </a:r>
            <a:r>
              <a:rPr lang="en-GB" sz="1800" spc="40" dirty="0">
                <a:solidFill>
                  <a:srgbClr val="134F5C"/>
                </a:solidFill>
                <a:latin typeface="Verdana"/>
                <a:cs typeface="Verdana"/>
              </a:rPr>
              <a:t>ed</a:t>
            </a:r>
            <a:endParaRPr lang="en-GB" sz="1800" dirty="0">
              <a:latin typeface="Verdana"/>
              <a:cs typeface="Verdana"/>
            </a:endParaRPr>
          </a:p>
        </p:txBody>
      </p:sp>
      <p:sp>
        <p:nvSpPr>
          <p:cNvPr id="20" name="TextBox 19">
            <a:extLst>
              <a:ext uri="{FF2B5EF4-FFF2-40B4-BE49-F238E27FC236}">
                <a16:creationId xmlns:a16="http://schemas.microsoft.com/office/drawing/2014/main" id="{CB670199-FA15-16AC-D455-72FA58A5DF4A}"/>
              </a:ext>
            </a:extLst>
          </p:cNvPr>
          <p:cNvSpPr txBox="1"/>
          <p:nvPr/>
        </p:nvSpPr>
        <p:spPr>
          <a:xfrm>
            <a:off x="1412240" y="5045272"/>
            <a:ext cx="1005840" cy="369332"/>
          </a:xfrm>
          <a:prstGeom prst="rect">
            <a:avLst/>
          </a:prstGeom>
          <a:noFill/>
        </p:spPr>
        <p:txBody>
          <a:bodyPr wrap="square">
            <a:spAutoFit/>
          </a:bodyPr>
          <a:lstStyle/>
          <a:p>
            <a:pPr marL="12700">
              <a:lnSpc>
                <a:spcPct val="100000"/>
              </a:lnSpc>
              <a:spcBef>
                <a:spcPts val="100"/>
              </a:spcBef>
            </a:pPr>
            <a:r>
              <a:rPr lang="en-IN" sz="1800" b="1" spc="-95" dirty="0">
                <a:solidFill>
                  <a:srgbClr val="134F5C"/>
                </a:solidFill>
                <a:latin typeface="Verdana"/>
                <a:cs typeface="Verdana"/>
              </a:rPr>
              <a:t>SSE</a:t>
            </a:r>
            <a:r>
              <a:rPr lang="en-IN" sz="1800" b="1" spc="-110" dirty="0">
                <a:solidFill>
                  <a:srgbClr val="134F5C"/>
                </a:solidFill>
                <a:latin typeface="Verdana"/>
                <a:cs typeface="Verdana"/>
              </a:rPr>
              <a:t> </a:t>
            </a:r>
            <a:r>
              <a:rPr lang="en-IN" sz="1800" b="1" spc="-254" dirty="0">
                <a:solidFill>
                  <a:srgbClr val="134F5C"/>
                </a:solidFill>
                <a:latin typeface="Verdana"/>
                <a:cs typeface="Verdana"/>
              </a:rPr>
              <a:t>:</a:t>
            </a:r>
            <a:endParaRPr lang="en-IN" sz="1800" dirty="0">
              <a:latin typeface="Verdana"/>
              <a:cs typeface="Verdana"/>
            </a:endParaRPr>
          </a:p>
        </p:txBody>
      </p:sp>
      <p:pic>
        <p:nvPicPr>
          <p:cNvPr id="21" name="object 7">
            <a:extLst>
              <a:ext uri="{FF2B5EF4-FFF2-40B4-BE49-F238E27FC236}">
                <a16:creationId xmlns:a16="http://schemas.microsoft.com/office/drawing/2014/main" id="{62E5A30D-EDCA-7A20-4353-01E11FE48296}"/>
              </a:ext>
            </a:extLst>
          </p:cNvPr>
          <p:cNvPicPr/>
          <p:nvPr/>
        </p:nvPicPr>
        <p:blipFill>
          <a:blip r:embed="rId3" cstate="print"/>
          <a:stretch>
            <a:fillRect/>
          </a:stretch>
        </p:blipFill>
        <p:spPr>
          <a:xfrm>
            <a:off x="2418080" y="4958101"/>
            <a:ext cx="2554975" cy="572699"/>
          </a:xfrm>
          <a:prstGeom prst="rect">
            <a:avLst/>
          </a:prstGeom>
        </p:spPr>
      </p:pic>
    </p:spTree>
    <p:extLst>
      <p:ext uri="{BB962C8B-B14F-4D97-AF65-F5344CB8AC3E}">
        <p14:creationId xmlns:p14="http://schemas.microsoft.com/office/powerpoint/2010/main" val="3981111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F5A1C33-475D-474A-A037-DDAF3DC7AF09}" type="slidenum">
              <a:rPr lang="en-US" smtClean="0"/>
              <a:t>14</a:t>
            </a:fld>
            <a:endParaRPr lang="en-US"/>
          </a:p>
        </p:txBody>
      </p:sp>
      <p:pic>
        <p:nvPicPr>
          <p:cNvPr id="11" name="Picture 10">
            <a:extLst>
              <a:ext uri="{FF2B5EF4-FFF2-40B4-BE49-F238E27FC236}">
                <a16:creationId xmlns:a16="http://schemas.microsoft.com/office/drawing/2014/main" id="{4649C4F9-0874-8B68-4CB8-0BB3D3ED8B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20880" cy="6858000"/>
          </a:xfrm>
          <a:prstGeom prst="rect">
            <a:avLst/>
          </a:prstGeom>
        </p:spPr>
      </p:pic>
    </p:spTree>
    <p:extLst>
      <p:ext uri="{BB962C8B-B14F-4D97-AF65-F5344CB8AC3E}">
        <p14:creationId xmlns:p14="http://schemas.microsoft.com/office/powerpoint/2010/main" val="22866111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F5A1C33-475D-474A-A037-DDAF3DC7AF09}" type="slidenum">
              <a:rPr lang="en-US" smtClean="0"/>
              <a:t>15</a:t>
            </a:fld>
            <a:endParaRPr lang="en-US"/>
          </a:p>
        </p:txBody>
      </p:sp>
      <p:pic>
        <p:nvPicPr>
          <p:cNvPr id="11" name="Picture 10">
            <a:extLst>
              <a:ext uri="{FF2B5EF4-FFF2-40B4-BE49-F238E27FC236}">
                <a16:creationId xmlns:a16="http://schemas.microsoft.com/office/drawing/2014/main" id="{B1424F4E-67F5-9128-0723-A11198B720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720" y="10160"/>
            <a:ext cx="12019280" cy="6858000"/>
          </a:xfrm>
          <a:prstGeom prst="rect">
            <a:avLst/>
          </a:prstGeom>
        </p:spPr>
      </p:pic>
    </p:spTree>
    <p:extLst>
      <p:ext uri="{BB962C8B-B14F-4D97-AF65-F5344CB8AC3E}">
        <p14:creationId xmlns:p14="http://schemas.microsoft.com/office/powerpoint/2010/main" val="7831838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209D72-2E9D-49B0-8977-41DCCC66C0BB}" type="slidenum">
              <a:rPr lang="nl-BE" smtClean="0"/>
              <a:t>16</a:t>
            </a:fld>
            <a:endParaRPr lang="nl-BE"/>
          </a:p>
        </p:txBody>
      </p:sp>
      <p:pic>
        <p:nvPicPr>
          <p:cNvPr id="8" name="object 2">
            <a:extLst>
              <a:ext uri="{FF2B5EF4-FFF2-40B4-BE49-F238E27FC236}">
                <a16:creationId xmlns:a16="http://schemas.microsoft.com/office/drawing/2014/main" id="{98FFE149-31E4-AFC0-7C94-FBAC98E6024C}"/>
              </a:ext>
            </a:extLst>
          </p:cNvPr>
          <p:cNvPicPr/>
          <p:nvPr/>
        </p:nvPicPr>
        <p:blipFill>
          <a:blip r:embed="rId2" cstate="print"/>
          <a:stretch>
            <a:fillRect/>
          </a:stretch>
        </p:blipFill>
        <p:spPr>
          <a:xfrm>
            <a:off x="1836300" y="486775"/>
            <a:ext cx="6774300" cy="2307860"/>
          </a:xfrm>
          <a:prstGeom prst="rect">
            <a:avLst/>
          </a:prstGeom>
        </p:spPr>
      </p:pic>
      <p:pic>
        <p:nvPicPr>
          <p:cNvPr id="10" name="object 3">
            <a:extLst>
              <a:ext uri="{FF2B5EF4-FFF2-40B4-BE49-F238E27FC236}">
                <a16:creationId xmlns:a16="http://schemas.microsoft.com/office/drawing/2014/main" id="{8FA5D38D-71DF-DFE6-BD82-B02065FE6D41}"/>
              </a:ext>
            </a:extLst>
          </p:cNvPr>
          <p:cNvPicPr/>
          <p:nvPr/>
        </p:nvPicPr>
        <p:blipFill>
          <a:blip r:embed="rId3" cstate="print"/>
          <a:stretch>
            <a:fillRect/>
          </a:stretch>
        </p:blipFill>
        <p:spPr>
          <a:xfrm>
            <a:off x="2265680" y="3878048"/>
            <a:ext cx="7345679" cy="2307859"/>
          </a:xfrm>
          <a:prstGeom prst="rect">
            <a:avLst/>
          </a:prstGeom>
        </p:spPr>
      </p:pic>
    </p:spTree>
    <p:extLst>
      <p:ext uri="{BB962C8B-B14F-4D97-AF65-F5344CB8AC3E}">
        <p14:creationId xmlns:p14="http://schemas.microsoft.com/office/powerpoint/2010/main" val="17616481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209D72-2E9D-49B0-8977-41DCCC66C0BB}" type="slidenum">
              <a:rPr lang="nl-BE" smtClean="0"/>
              <a:t>17</a:t>
            </a:fld>
            <a:endParaRPr lang="nl-BE"/>
          </a:p>
        </p:txBody>
      </p:sp>
      <p:pic>
        <p:nvPicPr>
          <p:cNvPr id="8" name="Picture 7">
            <a:extLst>
              <a:ext uri="{FF2B5EF4-FFF2-40B4-BE49-F238E27FC236}">
                <a16:creationId xmlns:a16="http://schemas.microsoft.com/office/drawing/2014/main" id="{33A5B1E4-6EEF-635B-AD13-ADC48566EA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4960" y="264160"/>
            <a:ext cx="11592560" cy="6604000"/>
          </a:xfrm>
          <a:prstGeom prst="rect">
            <a:avLst/>
          </a:prstGeom>
        </p:spPr>
      </p:pic>
    </p:spTree>
    <p:extLst>
      <p:ext uri="{BB962C8B-B14F-4D97-AF65-F5344CB8AC3E}">
        <p14:creationId xmlns:p14="http://schemas.microsoft.com/office/powerpoint/2010/main" val="1196021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209D72-2E9D-49B0-8977-41DCCC66C0BB}" type="slidenum">
              <a:rPr lang="nl-BE" smtClean="0"/>
              <a:t>18</a:t>
            </a:fld>
            <a:endParaRPr lang="nl-BE"/>
          </a:p>
        </p:txBody>
      </p:sp>
      <p:pic>
        <p:nvPicPr>
          <p:cNvPr id="6" name="Picture 5">
            <a:extLst>
              <a:ext uri="{FF2B5EF4-FFF2-40B4-BE49-F238E27FC236}">
                <a16:creationId xmlns:a16="http://schemas.microsoft.com/office/drawing/2014/main" id="{0DB81E60-DD95-D1D0-5858-6DAC8E349E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570" y="0"/>
            <a:ext cx="6483350" cy="6858000"/>
          </a:xfrm>
          <a:prstGeom prst="rect">
            <a:avLst/>
          </a:prstGeom>
        </p:spPr>
      </p:pic>
      <p:pic>
        <p:nvPicPr>
          <p:cNvPr id="8" name="Picture 7">
            <a:extLst>
              <a:ext uri="{FF2B5EF4-FFF2-40B4-BE49-F238E27FC236}">
                <a16:creationId xmlns:a16="http://schemas.microsoft.com/office/drawing/2014/main" id="{B6A8DDF2-794D-A258-B030-CA235C6959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0960" y="1577340"/>
            <a:ext cx="5638800" cy="3703320"/>
          </a:xfrm>
          <a:prstGeom prst="rect">
            <a:avLst/>
          </a:prstGeom>
        </p:spPr>
      </p:pic>
    </p:spTree>
    <p:extLst>
      <p:ext uri="{BB962C8B-B14F-4D97-AF65-F5344CB8AC3E}">
        <p14:creationId xmlns:p14="http://schemas.microsoft.com/office/powerpoint/2010/main" val="27197491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209D72-2E9D-49B0-8977-41DCCC66C0BB}" type="slidenum">
              <a:rPr lang="nl-BE" smtClean="0"/>
              <a:t>19</a:t>
            </a:fld>
            <a:endParaRPr lang="nl-BE"/>
          </a:p>
        </p:txBody>
      </p:sp>
      <p:sp>
        <p:nvSpPr>
          <p:cNvPr id="22" name="TextBox 21">
            <a:extLst>
              <a:ext uri="{FF2B5EF4-FFF2-40B4-BE49-F238E27FC236}">
                <a16:creationId xmlns:a16="http://schemas.microsoft.com/office/drawing/2014/main" id="{056588D4-D496-CD7E-54B6-9B2BC7230256}"/>
              </a:ext>
            </a:extLst>
          </p:cNvPr>
          <p:cNvSpPr txBox="1"/>
          <p:nvPr/>
        </p:nvSpPr>
        <p:spPr>
          <a:xfrm>
            <a:off x="1534160" y="274320"/>
            <a:ext cx="7305040" cy="523220"/>
          </a:xfrm>
          <a:prstGeom prst="rect">
            <a:avLst/>
          </a:prstGeom>
          <a:noFill/>
        </p:spPr>
        <p:txBody>
          <a:bodyPr wrap="square">
            <a:spAutoFit/>
          </a:bodyPr>
          <a:lstStyle/>
          <a:p>
            <a:r>
              <a:rPr lang="en-IN" sz="2800" spc="-85" dirty="0">
                <a:solidFill>
                  <a:srgbClr val="FF0000"/>
                </a:solidFill>
              </a:rPr>
              <a:t>Best</a:t>
            </a:r>
            <a:r>
              <a:rPr lang="en-IN" sz="2800" spc="-180" dirty="0">
                <a:solidFill>
                  <a:srgbClr val="FF0000"/>
                </a:solidFill>
              </a:rPr>
              <a:t> </a:t>
            </a:r>
            <a:r>
              <a:rPr lang="en-IN" sz="2800" spc="-110" dirty="0">
                <a:solidFill>
                  <a:srgbClr val="FF0000"/>
                </a:solidFill>
              </a:rPr>
              <a:t>possible</a:t>
            </a:r>
            <a:r>
              <a:rPr lang="en-IN" sz="2800" spc="-180" dirty="0">
                <a:solidFill>
                  <a:srgbClr val="FF0000"/>
                </a:solidFill>
              </a:rPr>
              <a:t> </a:t>
            </a:r>
            <a:r>
              <a:rPr lang="en-IN" sz="2800" spc="-965" dirty="0">
                <a:solidFill>
                  <a:srgbClr val="FF0000"/>
                </a:solidFill>
                <a:latin typeface="Arial"/>
                <a:cs typeface="Arial"/>
              </a:rPr>
              <a:t>𝛽</a:t>
            </a:r>
            <a:r>
              <a:rPr lang="en-IN" sz="2800" spc="-30" baseline="-31944" dirty="0">
                <a:solidFill>
                  <a:srgbClr val="FF0000"/>
                </a:solidFill>
              </a:rPr>
              <a:t>p</a:t>
            </a:r>
            <a:endParaRPr lang="en-IN" sz="2800" dirty="0">
              <a:solidFill>
                <a:srgbClr val="FF0000"/>
              </a:solidFill>
            </a:endParaRPr>
          </a:p>
        </p:txBody>
      </p:sp>
      <p:sp>
        <p:nvSpPr>
          <p:cNvPr id="24" name="TextBox 23">
            <a:extLst>
              <a:ext uri="{FF2B5EF4-FFF2-40B4-BE49-F238E27FC236}">
                <a16:creationId xmlns:a16="http://schemas.microsoft.com/office/drawing/2014/main" id="{A7D9C4C5-5499-3B16-10DE-DB5FEB7E370A}"/>
              </a:ext>
            </a:extLst>
          </p:cNvPr>
          <p:cNvSpPr txBox="1"/>
          <p:nvPr/>
        </p:nvSpPr>
        <p:spPr>
          <a:xfrm>
            <a:off x="325120" y="1198880"/>
            <a:ext cx="10698480" cy="2289922"/>
          </a:xfrm>
          <a:prstGeom prst="rect">
            <a:avLst/>
          </a:prstGeom>
          <a:noFill/>
        </p:spPr>
        <p:txBody>
          <a:bodyPr wrap="square">
            <a:spAutoFit/>
          </a:bodyPr>
          <a:lstStyle/>
          <a:p>
            <a:pPr marL="25400" marR="17780">
              <a:lnSpc>
                <a:spcPct val="114599"/>
              </a:lnSpc>
              <a:spcBef>
                <a:spcPts val="100"/>
              </a:spcBef>
            </a:pPr>
            <a:r>
              <a:rPr lang="en-GB" sz="1800" spc="65" dirty="0">
                <a:solidFill>
                  <a:srgbClr val="134F5C"/>
                </a:solidFill>
                <a:latin typeface="Verdana"/>
                <a:cs typeface="Verdana"/>
              </a:rPr>
              <a:t>With</a:t>
            </a:r>
            <a:r>
              <a:rPr lang="en-GB" sz="1800" spc="-160" dirty="0">
                <a:solidFill>
                  <a:srgbClr val="134F5C"/>
                </a:solidFill>
                <a:latin typeface="Verdana"/>
                <a:cs typeface="Verdana"/>
              </a:rPr>
              <a:t> </a:t>
            </a:r>
            <a:r>
              <a:rPr lang="en-GB" sz="1800" spc="35" dirty="0">
                <a:solidFill>
                  <a:srgbClr val="134F5C"/>
                </a:solidFill>
                <a:latin typeface="Verdana"/>
                <a:cs typeface="Verdana"/>
              </a:rPr>
              <a:t>inﬁnite</a:t>
            </a:r>
            <a:r>
              <a:rPr lang="en-GB" sz="1800" spc="-160" dirty="0">
                <a:solidFill>
                  <a:srgbClr val="134F5C"/>
                </a:solidFill>
                <a:latin typeface="Verdana"/>
                <a:cs typeface="Verdana"/>
              </a:rPr>
              <a:t> </a:t>
            </a:r>
            <a:r>
              <a:rPr lang="en-GB" sz="1800" dirty="0">
                <a:solidFill>
                  <a:srgbClr val="134F5C"/>
                </a:solidFill>
                <a:latin typeface="Verdana"/>
                <a:cs typeface="Verdana"/>
              </a:rPr>
              <a:t>possibilities</a:t>
            </a:r>
            <a:r>
              <a:rPr lang="en-GB" sz="1800" spc="-160" dirty="0">
                <a:solidFill>
                  <a:srgbClr val="134F5C"/>
                </a:solidFill>
                <a:latin typeface="Verdana"/>
                <a:cs typeface="Verdana"/>
              </a:rPr>
              <a:t> </a:t>
            </a:r>
            <a:r>
              <a:rPr lang="en-GB" sz="1800" spc="5" dirty="0">
                <a:solidFill>
                  <a:srgbClr val="134F5C"/>
                </a:solidFill>
                <a:latin typeface="Verdana"/>
                <a:cs typeface="Verdana"/>
              </a:rPr>
              <a:t>of</a:t>
            </a:r>
            <a:r>
              <a:rPr lang="en-GB" sz="1800" spc="-160" dirty="0">
                <a:solidFill>
                  <a:srgbClr val="134F5C"/>
                </a:solidFill>
                <a:latin typeface="Verdana"/>
                <a:cs typeface="Verdana"/>
              </a:rPr>
              <a:t> </a:t>
            </a:r>
            <a:r>
              <a:rPr lang="en-GB" sz="1800" spc="-20" dirty="0">
                <a:solidFill>
                  <a:srgbClr val="134F5C"/>
                </a:solidFill>
                <a:latin typeface="Verdana"/>
                <a:cs typeface="Verdana"/>
              </a:rPr>
              <a:t>values</a:t>
            </a:r>
            <a:r>
              <a:rPr lang="en-GB" sz="1800" spc="-155" dirty="0">
                <a:solidFill>
                  <a:srgbClr val="134F5C"/>
                </a:solidFill>
                <a:latin typeface="Verdana"/>
                <a:cs typeface="Verdana"/>
              </a:rPr>
              <a:t> </a:t>
            </a:r>
            <a:r>
              <a:rPr lang="en-GB" sz="1800" spc="60" dirty="0">
                <a:solidFill>
                  <a:srgbClr val="134F5C"/>
                </a:solidFill>
                <a:latin typeface="Verdana"/>
                <a:cs typeface="Verdana"/>
              </a:rPr>
              <a:t>which</a:t>
            </a:r>
            <a:r>
              <a:rPr lang="en-GB" sz="1800" spc="-160" dirty="0">
                <a:solidFill>
                  <a:srgbClr val="134F5C"/>
                </a:solidFill>
                <a:latin typeface="Verdana"/>
                <a:cs typeface="Verdana"/>
              </a:rPr>
              <a:t> </a:t>
            </a:r>
            <a:r>
              <a:rPr lang="en-GB" sz="1800" spc="10" dirty="0">
                <a:solidFill>
                  <a:srgbClr val="134F5C"/>
                </a:solidFill>
                <a:latin typeface="Verdana"/>
                <a:cs typeface="Verdana"/>
              </a:rPr>
              <a:t>parameter</a:t>
            </a:r>
            <a:r>
              <a:rPr lang="en-GB" sz="1800" spc="-160" dirty="0">
                <a:solidFill>
                  <a:srgbClr val="134F5C"/>
                </a:solidFill>
                <a:latin typeface="Verdana"/>
                <a:cs typeface="Verdana"/>
              </a:rPr>
              <a:t> </a:t>
            </a:r>
            <a:r>
              <a:rPr lang="en-GB" sz="1800" spc="45" dirty="0">
                <a:solidFill>
                  <a:srgbClr val="134F5C"/>
                </a:solidFill>
                <a:latin typeface="Verdana"/>
                <a:cs typeface="Verdana"/>
              </a:rPr>
              <a:t>can</a:t>
            </a:r>
            <a:r>
              <a:rPr lang="en-GB" sz="1800" spc="-160" dirty="0">
                <a:solidFill>
                  <a:srgbClr val="134F5C"/>
                </a:solidFill>
                <a:latin typeface="Verdana"/>
                <a:cs typeface="Verdana"/>
              </a:rPr>
              <a:t> </a:t>
            </a:r>
            <a:r>
              <a:rPr lang="en-GB" sz="1800" spc="-60" dirty="0">
                <a:solidFill>
                  <a:srgbClr val="134F5C"/>
                </a:solidFill>
                <a:latin typeface="Verdana"/>
                <a:cs typeface="Verdana"/>
              </a:rPr>
              <a:t>take,</a:t>
            </a:r>
            <a:r>
              <a:rPr lang="en-GB" sz="1800" spc="-160" dirty="0">
                <a:solidFill>
                  <a:srgbClr val="134F5C"/>
                </a:solidFill>
                <a:latin typeface="Verdana"/>
                <a:cs typeface="Verdana"/>
              </a:rPr>
              <a:t> </a:t>
            </a:r>
            <a:r>
              <a:rPr lang="en-GB" sz="1800" spc="60" dirty="0">
                <a:solidFill>
                  <a:srgbClr val="134F5C"/>
                </a:solidFill>
                <a:latin typeface="Verdana"/>
                <a:cs typeface="Verdana"/>
              </a:rPr>
              <a:t>how</a:t>
            </a:r>
            <a:r>
              <a:rPr lang="en-GB" sz="1800" spc="-155" dirty="0">
                <a:solidFill>
                  <a:srgbClr val="134F5C"/>
                </a:solidFill>
                <a:latin typeface="Verdana"/>
                <a:cs typeface="Verdana"/>
              </a:rPr>
              <a:t> </a:t>
            </a:r>
            <a:r>
              <a:rPr lang="en-GB" sz="1800" spc="65" dirty="0">
                <a:solidFill>
                  <a:srgbClr val="134F5C"/>
                </a:solidFill>
                <a:latin typeface="Verdana"/>
                <a:cs typeface="Verdana"/>
              </a:rPr>
              <a:t>do</a:t>
            </a:r>
            <a:r>
              <a:rPr lang="en-GB" sz="1800" spc="-160" dirty="0">
                <a:solidFill>
                  <a:srgbClr val="134F5C"/>
                </a:solidFill>
                <a:latin typeface="Verdana"/>
                <a:cs typeface="Verdana"/>
              </a:rPr>
              <a:t> </a:t>
            </a:r>
            <a:r>
              <a:rPr lang="en-GB" sz="1800" spc="45" dirty="0">
                <a:solidFill>
                  <a:srgbClr val="134F5C"/>
                </a:solidFill>
                <a:latin typeface="Verdana"/>
                <a:cs typeface="Verdana"/>
              </a:rPr>
              <a:t>we </a:t>
            </a:r>
            <a:r>
              <a:rPr lang="en-GB" sz="1800" spc="-620" dirty="0">
                <a:solidFill>
                  <a:srgbClr val="134F5C"/>
                </a:solidFill>
                <a:latin typeface="Verdana"/>
                <a:cs typeface="Verdana"/>
              </a:rPr>
              <a:t> </a:t>
            </a:r>
            <a:r>
              <a:rPr lang="en-GB" sz="1800" spc="-45" dirty="0">
                <a:solidFill>
                  <a:srgbClr val="134F5C"/>
                </a:solidFill>
                <a:latin typeface="Verdana"/>
                <a:cs typeface="Verdana"/>
              </a:rPr>
              <a:t>arrive</a:t>
            </a:r>
            <a:r>
              <a:rPr lang="en-GB" sz="1800" spc="-165" dirty="0">
                <a:solidFill>
                  <a:srgbClr val="134F5C"/>
                </a:solidFill>
                <a:latin typeface="Verdana"/>
                <a:cs typeface="Verdana"/>
              </a:rPr>
              <a:t> </a:t>
            </a:r>
            <a:r>
              <a:rPr lang="en-GB" sz="1800" dirty="0">
                <a:solidFill>
                  <a:srgbClr val="134F5C"/>
                </a:solidFill>
                <a:latin typeface="Verdana"/>
                <a:cs typeface="Verdana"/>
              </a:rPr>
              <a:t>at</a:t>
            </a:r>
            <a:r>
              <a:rPr lang="en-GB" sz="1800" spc="-165" dirty="0">
                <a:solidFill>
                  <a:srgbClr val="134F5C"/>
                </a:solidFill>
                <a:latin typeface="Verdana"/>
                <a:cs typeface="Verdana"/>
              </a:rPr>
              <a:t> </a:t>
            </a:r>
            <a:r>
              <a:rPr lang="en-GB" sz="1800" spc="35" dirty="0">
                <a:solidFill>
                  <a:srgbClr val="134F5C"/>
                </a:solidFill>
                <a:latin typeface="Verdana"/>
                <a:cs typeface="Verdana"/>
              </a:rPr>
              <a:t>the</a:t>
            </a:r>
            <a:r>
              <a:rPr lang="en-GB" sz="1800" spc="-165" dirty="0">
                <a:solidFill>
                  <a:srgbClr val="134F5C"/>
                </a:solidFill>
                <a:latin typeface="Verdana"/>
                <a:cs typeface="Verdana"/>
              </a:rPr>
              <a:t> </a:t>
            </a:r>
            <a:r>
              <a:rPr lang="en-GB" sz="1800" spc="15" dirty="0">
                <a:solidFill>
                  <a:srgbClr val="134F5C"/>
                </a:solidFill>
                <a:latin typeface="Verdana"/>
                <a:cs typeface="Verdana"/>
              </a:rPr>
              <a:t>best</a:t>
            </a:r>
            <a:r>
              <a:rPr lang="en-GB" sz="1800" spc="-165" dirty="0">
                <a:solidFill>
                  <a:srgbClr val="134F5C"/>
                </a:solidFill>
                <a:latin typeface="Verdana"/>
                <a:cs typeface="Verdana"/>
              </a:rPr>
              <a:t> </a:t>
            </a:r>
            <a:r>
              <a:rPr lang="en-GB" sz="1800" spc="10" dirty="0">
                <a:solidFill>
                  <a:srgbClr val="134F5C"/>
                </a:solidFill>
                <a:latin typeface="Verdana"/>
                <a:cs typeface="Verdana"/>
              </a:rPr>
              <a:t>possible</a:t>
            </a:r>
            <a:r>
              <a:rPr lang="en-GB" sz="1800" spc="-165" dirty="0">
                <a:solidFill>
                  <a:srgbClr val="134F5C"/>
                </a:solidFill>
                <a:latin typeface="Verdana"/>
                <a:cs typeface="Verdana"/>
              </a:rPr>
              <a:t> </a:t>
            </a:r>
            <a:r>
              <a:rPr lang="en-GB" sz="1800" spc="-185" dirty="0">
                <a:solidFill>
                  <a:srgbClr val="134F5C"/>
                </a:solidFill>
                <a:latin typeface="Lucida Sans Unicode"/>
                <a:cs typeface="Lucida Sans Unicode"/>
              </a:rPr>
              <a:t>𝛽</a:t>
            </a:r>
            <a:r>
              <a:rPr lang="en-GB" sz="1800" spc="-277" baseline="-32407" dirty="0">
                <a:solidFill>
                  <a:srgbClr val="134F5C"/>
                </a:solidFill>
                <a:latin typeface="Verdana"/>
                <a:cs typeface="Verdana"/>
              </a:rPr>
              <a:t>p</a:t>
            </a:r>
            <a:r>
              <a:rPr lang="en-GB" sz="1800" spc="-165" baseline="-32407" dirty="0">
                <a:solidFill>
                  <a:srgbClr val="134F5C"/>
                </a:solidFill>
                <a:latin typeface="Verdana"/>
                <a:cs typeface="Verdana"/>
              </a:rPr>
              <a:t> </a:t>
            </a:r>
            <a:r>
              <a:rPr lang="en-GB" sz="1800" spc="50" dirty="0">
                <a:solidFill>
                  <a:srgbClr val="134F5C"/>
                </a:solidFill>
                <a:latin typeface="Verdana"/>
                <a:cs typeface="Verdana"/>
              </a:rPr>
              <a:t>with</a:t>
            </a:r>
            <a:r>
              <a:rPr lang="en-GB" sz="1800" spc="-165" dirty="0">
                <a:solidFill>
                  <a:srgbClr val="134F5C"/>
                </a:solidFill>
                <a:latin typeface="Verdana"/>
                <a:cs typeface="Verdana"/>
              </a:rPr>
              <a:t> </a:t>
            </a:r>
            <a:r>
              <a:rPr lang="en-GB" sz="1800" spc="85" dirty="0">
                <a:solidFill>
                  <a:srgbClr val="134F5C"/>
                </a:solidFill>
                <a:latin typeface="Verdana"/>
                <a:cs typeface="Verdana"/>
              </a:rPr>
              <a:t>minimum</a:t>
            </a:r>
            <a:r>
              <a:rPr lang="en-GB" sz="1800" spc="-165" dirty="0">
                <a:solidFill>
                  <a:srgbClr val="134F5C"/>
                </a:solidFill>
                <a:latin typeface="Verdana"/>
                <a:cs typeface="Verdana"/>
              </a:rPr>
              <a:t> </a:t>
            </a:r>
            <a:r>
              <a:rPr lang="en-GB" sz="1800" spc="-25" dirty="0">
                <a:solidFill>
                  <a:srgbClr val="134F5C"/>
                </a:solidFill>
                <a:latin typeface="Verdana"/>
                <a:cs typeface="Verdana"/>
              </a:rPr>
              <a:t>iteration.</a:t>
            </a:r>
            <a:endParaRPr lang="en-GB" sz="1800" dirty="0">
              <a:latin typeface="Verdana"/>
              <a:cs typeface="Verdana"/>
            </a:endParaRPr>
          </a:p>
          <a:p>
            <a:pPr>
              <a:lnSpc>
                <a:spcPct val="100000"/>
              </a:lnSpc>
              <a:spcBef>
                <a:spcPts val="40"/>
              </a:spcBef>
            </a:pPr>
            <a:endParaRPr lang="en-GB" sz="2000" dirty="0">
              <a:latin typeface="Verdana"/>
              <a:cs typeface="Verdana"/>
            </a:endParaRPr>
          </a:p>
          <a:p>
            <a:pPr marL="25400" marR="321310">
              <a:lnSpc>
                <a:spcPct val="114599"/>
              </a:lnSpc>
            </a:pPr>
            <a:r>
              <a:rPr lang="en-GB" sz="1800" spc="10" dirty="0">
                <a:solidFill>
                  <a:srgbClr val="134F5C"/>
                </a:solidFill>
                <a:latin typeface="Verdana"/>
                <a:cs typeface="Verdana"/>
              </a:rPr>
              <a:t>Gradient </a:t>
            </a:r>
            <a:r>
              <a:rPr lang="en-GB" sz="1800" spc="30" dirty="0">
                <a:solidFill>
                  <a:srgbClr val="134F5C"/>
                </a:solidFill>
                <a:latin typeface="Verdana"/>
                <a:cs typeface="Verdana"/>
              </a:rPr>
              <a:t>Descent </a:t>
            </a:r>
            <a:r>
              <a:rPr lang="en-GB" sz="1800" spc="-35" dirty="0">
                <a:solidFill>
                  <a:srgbClr val="134F5C"/>
                </a:solidFill>
                <a:latin typeface="Verdana"/>
                <a:cs typeface="Verdana"/>
              </a:rPr>
              <a:t>is </a:t>
            </a:r>
            <a:r>
              <a:rPr lang="en-GB" sz="1800" spc="30" dirty="0">
                <a:solidFill>
                  <a:srgbClr val="134F5C"/>
                </a:solidFill>
                <a:latin typeface="Verdana"/>
                <a:cs typeface="Verdana"/>
              </a:rPr>
              <a:t>an optimization algorithm </a:t>
            </a:r>
            <a:r>
              <a:rPr lang="en-GB" sz="1800" spc="25" dirty="0">
                <a:solidFill>
                  <a:srgbClr val="134F5C"/>
                </a:solidFill>
                <a:latin typeface="Verdana"/>
                <a:cs typeface="Verdana"/>
              </a:rPr>
              <a:t>that helps </a:t>
            </a:r>
            <a:r>
              <a:rPr lang="en-GB" sz="1800" spc="50" dirty="0">
                <a:solidFill>
                  <a:srgbClr val="134F5C"/>
                </a:solidFill>
                <a:latin typeface="Verdana"/>
                <a:cs typeface="Verdana"/>
              </a:rPr>
              <a:t>machine </a:t>
            </a:r>
            <a:r>
              <a:rPr lang="en-GB" sz="1800" spc="55" dirty="0">
                <a:solidFill>
                  <a:srgbClr val="134F5C"/>
                </a:solidFill>
                <a:latin typeface="Verdana"/>
                <a:cs typeface="Verdana"/>
              </a:rPr>
              <a:t> </a:t>
            </a:r>
            <a:r>
              <a:rPr lang="en-GB" sz="1800" spc="15" dirty="0">
                <a:solidFill>
                  <a:srgbClr val="134F5C"/>
                </a:solidFill>
                <a:latin typeface="Verdana"/>
                <a:cs typeface="Verdana"/>
              </a:rPr>
              <a:t>learning</a:t>
            </a:r>
            <a:r>
              <a:rPr lang="en-GB" sz="1800" spc="-165" dirty="0">
                <a:solidFill>
                  <a:srgbClr val="134F5C"/>
                </a:solidFill>
                <a:latin typeface="Verdana"/>
                <a:cs typeface="Verdana"/>
              </a:rPr>
              <a:t> </a:t>
            </a:r>
            <a:r>
              <a:rPr lang="en-GB" sz="1800" spc="40" dirty="0">
                <a:solidFill>
                  <a:srgbClr val="134F5C"/>
                </a:solidFill>
                <a:latin typeface="Verdana"/>
                <a:cs typeface="Verdana"/>
              </a:rPr>
              <a:t>models</a:t>
            </a:r>
            <a:r>
              <a:rPr lang="en-GB" sz="1800" spc="-160" dirty="0">
                <a:solidFill>
                  <a:srgbClr val="134F5C"/>
                </a:solidFill>
                <a:latin typeface="Verdana"/>
                <a:cs typeface="Verdana"/>
              </a:rPr>
              <a:t> </a:t>
            </a:r>
            <a:r>
              <a:rPr lang="en-GB" sz="1800" spc="10" dirty="0">
                <a:solidFill>
                  <a:srgbClr val="134F5C"/>
                </a:solidFill>
                <a:latin typeface="Verdana"/>
                <a:cs typeface="Verdana"/>
              </a:rPr>
              <a:t>to</a:t>
            </a:r>
            <a:r>
              <a:rPr lang="en-GB" sz="1800" spc="-160" dirty="0">
                <a:solidFill>
                  <a:srgbClr val="134F5C"/>
                </a:solidFill>
                <a:latin typeface="Verdana"/>
                <a:cs typeface="Verdana"/>
              </a:rPr>
              <a:t> </a:t>
            </a:r>
            <a:r>
              <a:rPr lang="en-GB" sz="1800" spc="95" dirty="0">
                <a:solidFill>
                  <a:srgbClr val="134F5C"/>
                </a:solidFill>
                <a:latin typeface="Verdana"/>
                <a:cs typeface="Verdana"/>
              </a:rPr>
              <a:t>ﬁnd</a:t>
            </a:r>
            <a:r>
              <a:rPr lang="en-GB" sz="1800" spc="-160" dirty="0">
                <a:solidFill>
                  <a:srgbClr val="134F5C"/>
                </a:solidFill>
                <a:latin typeface="Verdana"/>
                <a:cs typeface="Verdana"/>
              </a:rPr>
              <a:t> </a:t>
            </a:r>
            <a:r>
              <a:rPr lang="en-GB" sz="1800" spc="40" dirty="0">
                <a:solidFill>
                  <a:srgbClr val="134F5C"/>
                </a:solidFill>
                <a:latin typeface="Verdana"/>
                <a:cs typeface="Verdana"/>
              </a:rPr>
              <a:t>out</a:t>
            </a:r>
            <a:r>
              <a:rPr lang="en-GB" sz="1800" spc="-160" dirty="0">
                <a:solidFill>
                  <a:srgbClr val="134F5C"/>
                </a:solidFill>
                <a:latin typeface="Verdana"/>
                <a:cs typeface="Verdana"/>
              </a:rPr>
              <a:t> </a:t>
            </a:r>
            <a:r>
              <a:rPr lang="en-GB" sz="1800" spc="20" dirty="0">
                <a:solidFill>
                  <a:srgbClr val="134F5C"/>
                </a:solidFill>
                <a:latin typeface="Verdana"/>
                <a:cs typeface="Verdana"/>
              </a:rPr>
              <a:t>paths</a:t>
            </a:r>
            <a:r>
              <a:rPr lang="en-GB" sz="1800" spc="-160" dirty="0">
                <a:solidFill>
                  <a:srgbClr val="134F5C"/>
                </a:solidFill>
                <a:latin typeface="Verdana"/>
                <a:cs typeface="Verdana"/>
              </a:rPr>
              <a:t> </a:t>
            </a:r>
            <a:r>
              <a:rPr lang="en-GB" sz="1800" spc="10" dirty="0">
                <a:solidFill>
                  <a:srgbClr val="134F5C"/>
                </a:solidFill>
                <a:latin typeface="Verdana"/>
                <a:cs typeface="Verdana"/>
              </a:rPr>
              <a:t>to</a:t>
            </a:r>
            <a:r>
              <a:rPr lang="en-GB" sz="1800" spc="-160" dirty="0">
                <a:solidFill>
                  <a:srgbClr val="134F5C"/>
                </a:solidFill>
                <a:latin typeface="Verdana"/>
                <a:cs typeface="Verdana"/>
              </a:rPr>
              <a:t> </a:t>
            </a:r>
            <a:r>
              <a:rPr lang="en-GB" sz="1800" spc="-20" dirty="0">
                <a:solidFill>
                  <a:srgbClr val="134F5C"/>
                </a:solidFill>
                <a:latin typeface="Verdana"/>
                <a:cs typeface="Verdana"/>
              </a:rPr>
              <a:t>a</a:t>
            </a:r>
            <a:r>
              <a:rPr lang="en-GB" sz="1800" spc="-160" dirty="0">
                <a:solidFill>
                  <a:srgbClr val="134F5C"/>
                </a:solidFill>
                <a:latin typeface="Verdana"/>
                <a:cs typeface="Verdana"/>
              </a:rPr>
              <a:t> </a:t>
            </a:r>
            <a:r>
              <a:rPr lang="en-GB" sz="1800" spc="85" dirty="0">
                <a:solidFill>
                  <a:srgbClr val="134F5C"/>
                </a:solidFill>
                <a:latin typeface="Verdana"/>
                <a:cs typeface="Verdana"/>
              </a:rPr>
              <a:t>minimum</a:t>
            </a:r>
            <a:r>
              <a:rPr lang="en-GB" sz="1800" spc="-160" dirty="0">
                <a:solidFill>
                  <a:srgbClr val="134F5C"/>
                </a:solidFill>
                <a:latin typeface="Verdana"/>
                <a:cs typeface="Verdana"/>
              </a:rPr>
              <a:t> </a:t>
            </a:r>
            <a:r>
              <a:rPr lang="en-GB" sz="1800" spc="-15" dirty="0">
                <a:solidFill>
                  <a:srgbClr val="134F5C"/>
                </a:solidFill>
                <a:latin typeface="Verdana"/>
                <a:cs typeface="Verdana"/>
              </a:rPr>
              <a:t>value</a:t>
            </a:r>
            <a:r>
              <a:rPr lang="en-GB" sz="1800" spc="-160" dirty="0">
                <a:solidFill>
                  <a:srgbClr val="134F5C"/>
                </a:solidFill>
                <a:latin typeface="Verdana"/>
                <a:cs typeface="Verdana"/>
              </a:rPr>
              <a:t> </a:t>
            </a:r>
            <a:r>
              <a:rPr lang="en-GB" sz="1800" spc="35" dirty="0">
                <a:solidFill>
                  <a:srgbClr val="134F5C"/>
                </a:solidFill>
                <a:latin typeface="Verdana"/>
                <a:cs typeface="Verdana"/>
              </a:rPr>
              <a:t>using</a:t>
            </a:r>
            <a:r>
              <a:rPr lang="en-GB" sz="1800" spc="-160" dirty="0">
                <a:solidFill>
                  <a:srgbClr val="134F5C"/>
                </a:solidFill>
                <a:latin typeface="Verdana"/>
                <a:cs typeface="Verdana"/>
              </a:rPr>
              <a:t> </a:t>
            </a:r>
            <a:r>
              <a:rPr lang="en-GB" sz="1800" spc="10" dirty="0">
                <a:solidFill>
                  <a:srgbClr val="134F5C"/>
                </a:solidFill>
                <a:latin typeface="Verdana"/>
                <a:cs typeface="Verdana"/>
              </a:rPr>
              <a:t>repeated </a:t>
            </a:r>
            <a:r>
              <a:rPr lang="en-GB" sz="1800" spc="-615" dirty="0">
                <a:solidFill>
                  <a:srgbClr val="134F5C"/>
                </a:solidFill>
                <a:latin typeface="Verdana"/>
                <a:cs typeface="Verdana"/>
              </a:rPr>
              <a:t> </a:t>
            </a:r>
            <a:r>
              <a:rPr lang="en-GB" sz="1800" spc="-50" dirty="0">
                <a:solidFill>
                  <a:srgbClr val="134F5C"/>
                </a:solidFill>
                <a:latin typeface="Verdana"/>
                <a:cs typeface="Verdana"/>
              </a:rPr>
              <a:t>steps.</a:t>
            </a:r>
            <a:endParaRPr lang="en-GB" sz="1800" dirty="0">
              <a:latin typeface="Verdana"/>
              <a:cs typeface="Verdana"/>
            </a:endParaRPr>
          </a:p>
          <a:p>
            <a:pPr marL="25400" marR="173990">
              <a:lnSpc>
                <a:spcPct val="114599"/>
              </a:lnSpc>
            </a:pPr>
            <a:r>
              <a:rPr lang="en-GB" sz="1800" spc="10" dirty="0">
                <a:solidFill>
                  <a:srgbClr val="134F5C"/>
                </a:solidFill>
                <a:latin typeface="Verdana"/>
                <a:cs typeface="Verdana"/>
              </a:rPr>
              <a:t>Gradient </a:t>
            </a:r>
            <a:r>
              <a:rPr lang="en-GB" sz="1800" spc="30" dirty="0">
                <a:solidFill>
                  <a:srgbClr val="134F5C"/>
                </a:solidFill>
                <a:latin typeface="Verdana"/>
                <a:cs typeface="Verdana"/>
              </a:rPr>
              <a:t>descent </a:t>
            </a:r>
            <a:r>
              <a:rPr lang="en-GB" sz="1800" spc="-35" dirty="0">
                <a:solidFill>
                  <a:srgbClr val="134F5C"/>
                </a:solidFill>
                <a:latin typeface="Verdana"/>
                <a:cs typeface="Verdana"/>
              </a:rPr>
              <a:t>is </a:t>
            </a:r>
            <a:r>
              <a:rPr lang="en-GB" sz="1800" spc="30" dirty="0">
                <a:solidFill>
                  <a:srgbClr val="134F5C"/>
                </a:solidFill>
                <a:latin typeface="Verdana"/>
                <a:cs typeface="Verdana"/>
              </a:rPr>
              <a:t>used </a:t>
            </a:r>
            <a:r>
              <a:rPr lang="en-GB" sz="1800" spc="10" dirty="0">
                <a:solidFill>
                  <a:srgbClr val="134F5C"/>
                </a:solidFill>
                <a:latin typeface="Verdana"/>
                <a:cs typeface="Verdana"/>
              </a:rPr>
              <a:t>to </a:t>
            </a:r>
            <a:r>
              <a:rPr lang="en-GB" sz="1800" spc="40" dirty="0">
                <a:solidFill>
                  <a:srgbClr val="134F5C"/>
                </a:solidFill>
                <a:latin typeface="Verdana"/>
                <a:cs typeface="Verdana"/>
              </a:rPr>
              <a:t>minimize </a:t>
            </a:r>
            <a:r>
              <a:rPr lang="en-GB" sz="1800" spc="-20" dirty="0">
                <a:solidFill>
                  <a:srgbClr val="134F5C"/>
                </a:solidFill>
                <a:latin typeface="Verdana"/>
                <a:cs typeface="Verdana"/>
              </a:rPr>
              <a:t>a </a:t>
            </a:r>
            <a:r>
              <a:rPr lang="en-GB" sz="1800" spc="40" dirty="0">
                <a:solidFill>
                  <a:srgbClr val="134F5C"/>
                </a:solidFill>
                <a:latin typeface="Verdana"/>
                <a:cs typeface="Verdana"/>
              </a:rPr>
              <a:t>function </a:t>
            </a:r>
            <a:r>
              <a:rPr lang="en-GB" sz="1800" spc="-15" dirty="0">
                <a:solidFill>
                  <a:srgbClr val="134F5C"/>
                </a:solidFill>
                <a:latin typeface="Verdana"/>
                <a:cs typeface="Verdana"/>
              </a:rPr>
              <a:t>so </a:t>
            </a:r>
            <a:r>
              <a:rPr lang="en-GB" sz="1800" spc="25" dirty="0">
                <a:solidFill>
                  <a:srgbClr val="134F5C"/>
                </a:solidFill>
                <a:latin typeface="Verdana"/>
                <a:cs typeface="Verdana"/>
              </a:rPr>
              <a:t>that </a:t>
            </a:r>
            <a:r>
              <a:rPr lang="en-GB" sz="1800" spc="5" dirty="0">
                <a:solidFill>
                  <a:srgbClr val="134F5C"/>
                </a:solidFill>
                <a:latin typeface="Verdana"/>
                <a:cs typeface="Verdana"/>
              </a:rPr>
              <a:t>it </a:t>
            </a:r>
            <a:r>
              <a:rPr lang="en-GB" sz="1800" spc="-15" dirty="0">
                <a:solidFill>
                  <a:srgbClr val="134F5C"/>
                </a:solidFill>
                <a:latin typeface="Verdana"/>
                <a:cs typeface="Verdana"/>
              </a:rPr>
              <a:t>gives </a:t>
            </a:r>
            <a:r>
              <a:rPr lang="en-GB" sz="1800" spc="35" dirty="0">
                <a:solidFill>
                  <a:srgbClr val="134F5C"/>
                </a:solidFill>
                <a:latin typeface="Verdana"/>
                <a:cs typeface="Verdana"/>
              </a:rPr>
              <a:t>the </a:t>
            </a:r>
            <a:r>
              <a:rPr lang="en-GB" sz="1800" spc="40" dirty="0">
                <a:solidFill>
                  <a:srgbClr val="134F5C"/>
                </a:solidFill>
                <a:latin typeface="Verdana"/>
                <a:cs typeface="Verdana"/>
              </a:rPr>
              <a:t> </a:t>
            </a:r>
            <a:r>
              <a:rPr lang="en-GB" sz="1800" spc="5" dirty="0">
                <a:solidFill>
                  <a:srgbClr val="134F5C"/>
                </a:solidFill>
                <a:latin typeface="Verdana"/>
                <a:cs typeface="Verdana"/>
              </a:rPr>
              <a:t>lowest</a:t>
            </a:r>
            <a:r>
              <a:rPr lang="en-GB" sz="1800" spc="-160" dirty="0">
                <a:solidFill>
                  <a:srgbClr val="134F5C"/>
                </a:solidFill>
                <a:latin typeface="Verdana"/>
                <a:cs typeface="Verdana"/>
              </a:rPr>
              <a:t> </a:t>
            </a:r>
            <a:r>
              <a:rPr lang="en-GB" sz="1800" spc="50" dirty="0">
                <a:solidFill>
                  <a:srgbClr val="134F5C"/>
                </a:solidFill>
                <a:latin typeface="Verdana"/>
                <a:cs typeface="Verdana"/>
              </a:rPr>
              <a:t>output</a:t>
            </a:r>
            <a:r>
              <a:rPr lang="en-GB" sz="1800" spc="-160" dirty="0">
                <a:solidFill>
                  <a:srgbClr val="134F5C"/>
                </a:solidFill>
                <a:latin typeface="Verdana"/>
                <a:cs typeface="Verdana"/>
              </a:rPr>
              <a:t> </a:t>
            </a:r>
            <a:r>
              <a:rPr lang="en-GB" sz="1800" spc="5" dirty="0">
                <a:solidFill>
                  <a:srgbClr val="134F5C"/>
                </a:solidFill>
                <a:latin typeface="Verdana"/>
                <a:cs typeface="Verdana"/>
              </a:rPr>
              <a:t>of</a:t>
            </a:r>
            <a:r>
              <a:rPr lang="en-GB" sz="1800" spc="-160" dirty="0">
                <a:solidFill>
                  <a:srgbClr val="134F5C"/>
                </a:solidFill>
                <a:latin typeface="Verdana"/>
                <a:cs typeface="Verdana"/>
              </a:rPr>
              <a:t> </a:t>
            </a:r>
            <a:r>
              <a:rPr lang="en-GB" sz="1800" spc="25" dirty="0">
                <a:solidFill>
                  <a:srgbClr val="134F5C"/>
                </a:solidFill>
                <a:latin typeface="Verdana"/>
                <a:cs typeface="Verdana"/>
              </a:rPr>
              <a:t>that</a:t>
            </a:r>
            <a:r>
              <a:rPr lang="en-GB" sz="1800" spc="-160" dirty="0">
                <a:solidFill>
                  <a:srgbClr val="134F5C"/>
                </a:solidFill>
                <a:latin typeface="Verdana"/>
                <a:cs typeface="Verdana"/>
              </a:rPr>
              <a:t> </a:t>
            </a:r>
            <a:r>
              <a:rPr lang="en-GB" sz="1800" spc="5" dirty="0">
                <a:solidFill>
                  <a:srgbClr val="134F5C"/>
                </a:solidFill>
                <a:latin typeface="Verdana"/>
                <a:cs typeface="Verdana"/>
              </a:rPr>
              <a:t>function.</a:t>
            </a:r>
            <a:r>
              <a:rPr lang="en-GB" sz="1800" spc="-160" dirty="0">
                <a:solidFill>
                  <a:srgbClr val="134F5C"/>
                </a:solidFill>
                <a:latin typeface="Verdana"/>
                <a:cs typeface="Verdana"/>
              </a:rPr>
              <a:t> </a:t>
            </a:r>
            <a:r>
              <a:rPr lang="en-GB" sz="1800" spc="-20" dirty="0">
                <a:solidFill>
                  <a:srgbClr val="134F5C"/>
                </a:solidFill>
                <a:latin typeface="Verdana"/>
                <a:cs typeface="Verdana"/>
              </a:rPr>
              <a:t>This</a:t>
            </a:r>
            <a:r>
              <a:rPr lang="en-GB" sz="1800" spc="-160" dirty="0">
                <a:solidFill>
                  <a:srgbClr val="134F5C"/>
                </a:solidFill>
                <a:latin typeface="Verdana"/>
                <a:cs typeface="Verdana"/>
              </a:rPr>
              <a:t> </a:t>
            </a:r>
            <a:r>
              <a:rPr lang="en-GB" sz="1800" spc="40" dirty="0">
                <a:solidFill>
                  <a:srgbClr val="134F5C"/>
                </a:solidFill>
                <a:latin typeface="Verdana"/>
                <a:cs typeface="Verdana"/>
              </a:rPr>
              <a:t>function</a:t>
            </a:r>
            <a:r>
              <a:rPr lang="en-GB" sz="1800" spc="-160" dirty="0">
                <a:solidFill>
                  <a:srgbClr val="134F5C"/>
                </a:solidFill>
                <a:latin typeface="Verdana"/>
                <a:cs typeface="Verdana"/>
              </a:rPr>
              <a:t> </a:t>
            </a:r>
            <a:r>
              <a:rPr lang="en-GB" sz="1800" spc="-35" dirty="0">
                <a:solidFill>
                  <a:srgbClr val="134F5C"/>
                </a:solidFill>
                <a:latin typeface="Verdana"/>
                <a:cs typeface="Verdana"/>
              </a:rPr>
              <a:t>is</a:t>
            </a:r>
            <a:r>
              <a:rPr lang="en-GB" sz="1800" spc="-160" dirty="0">
                <a:solidFill>
                  <a:srgbClr val="134F5C"/>
                </a:solidFill>
                <a:latin typeface="Verdana"/>
                <a:cs typeface="Verdana"/>
              </a:rPr>
              <a:t> </a:t>
            </a:r>
            <a:r>
              <a:rPr lang="en-GB" sz="1800" spc="25" dirty="0">
                <a:solidFill>
                  <a:srgbClr val="134F5C"/>
                </a:solidFill>
                <a:latin typeface="Verdana"/>
                <a:cs typeface="Verdana"/>
              </a:rPr>
              <a:t>called</a:t>
            </a:r>
            <a:r>
              <a:rPr lang="en-GB" sz="1800" spc="-160" dirty="0">
                <a:solidFill>
                  <a:srgbClr val="134F5C"/>
                </a:solidFill>
                <a:latin typeface="Verdana"/>
                <a:cs typeface="Verdana"/>
              </a:rPr>
              <a:t> </a:t>
            </a:r>
            <a:r>
              <a:rPr lang="en-GB" sz="1800" spc="35" dirty="0">
                <a:solidFill>
                  <a:srgbClr val="134F5C"/>
                </a:solidFill>
                <a:latin typeface="Verdana"/>
                <a:cs typeface="Verdana"/>
              </a:rPr>
              <a:t>the</a:t>
            </a:r>
            <a:r>
              <a:rPr lang="en-GB" sz="1800" spc="-160" dirty="0">
                <a:solidFill>
                  <a:srgbClr val="134F5C"/>
                </a:solidFill>
                <a:latin typeface="Verdana"/>
                <a:cs typeface="Verdana"/>
              </a:rPr>
              <a:t> </a:t>
            </a:r>
            <a:r>
              <a:rPr lang="en-GB" sz="1800" spc="-10" dirty="0">
                <a:solidFill>
                  <a:srgbClr val="134F5C"/>
                </a:solidFill>
                <a:latin typeface="Verdana"/>
                <a:cs typeface="Verdana"/>
              </a:rPr>
              <a:t>Loss</a:t>
            </a:r>
            <a:r>
              <a:rPr lang="en-GB" sz="1800" spc="-160" dirty="0">
                <a:solidFill>
                  <a:srgbClr val="134F5C"/>
                </a:solidFill>
                <a:latin typeface="Verdana"/>
                <a:cs typeface="Verdana"/>
              </a:rPr>
              <a:t> </a:t>
            </a:r>
            <a:r>
              <a:rPr lang="en-GB" sz="1800" spc="15" dirty="0">
                <a:solidFill>
                  <a:srgbClr val="134F5C"/>
                </a:solidFill>
                <a:latin typeface="Verdana"/>
                <a:cs typeface="Verdana"/>
              </a:rPr>
              <a:t>Function</a:t>
            </a:r>
            <a:endParaRPr lang="en-IN" dirty="0"/>
          </a:p>
        </p:txBody>
      </p:sp>
      <p:pic>
        <p:nvPicPr>
          <p:cNvPr id="26" name="Picture 25">
            <a:extLst>
              <a:ext uri="{FF2B5EF4-FFF2-40B4-BE49-F238E27FC236}">
                <a16:creationId xmlns:a16="http://schemas.microsoft.com/office/drawing/2014/main" id="{3161708B-FED1-81FC-05D2-27996F600B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488802"/>
            <a:ext cx="12110720" cy="3419461"/>
          </a:xfrm>
          <a:prstGeom prst="rect">
            <a:avLst/>
          </a:prstGeom>
        </p:spPr>
      </p:pic>
    </p:spTree>
    <p:extLst>
      <p:ext uri="{BB962C8B-B14F-4D97-AF65-F5344CB8AC3E}">
        <p14:creationId xmlns:p14="http://schemas.microsoft.com/office/powerpoint/2010/main" val="2688801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78BA09C-A080-F3D5-A89B-1B1569343F40}"/>
              </a:ext>
            </a:extLst>
          </p:cNvPr>
          <p:cNvSpPr txBox="1"/>
          <p:nvPr/>
        </p:nvSpPr>
        <p:spPr>
          <a:xfrm>
            <a:off x="678180" y="1150620"/>
            <a:ext cx="8465820" cy="584775"/>
          </a:xfrm>
          <a:prstGeom prst="rect">
            <a:avLst/>
          </a:prstGeom>
          <a:noFill/>
        </p:spPr>
        <p:txBody>
          <a:bodyPr wrap="square">
            <a:spAutoFit/>
          </a:bodyPr>
          <a:lstStyle/>
          <a:p>
            <a:r>
              <a:rPr lang="en-IN" sz="3200" spc="-75" dirty="0">
                <a:solidFill>
                  <a:srgbClr val="FF0000"/>
                </a:solidFill>
              </a:rPr>
              <a:t>M</a:t>
            </a:r>
            <a:r>
              <a:rPr lang="en-IN" sz="3200" spc="-45" dirty="0">
                <a:solidFill>
                  <a:srgbClr val="FF0000"/>
                </a:solidFill>
              </a:rPr>
              <a:t>a</a:t>
            </a:r>
            <a:r>
              <a:rPr lang="en-IN" sz="3200" spc="-10" dirty="0">
                <a:solidFill>
                  <a:srgbClr val="FF0000"/>
                </a:solidFill>
              </a:rPr>
              <a:t>c</a:t>
            </a:r>
            <a:r>
              <a:rPr lang="en-IN" sz="3200" spc="-70" dirty="0">
                <a:solidFill>
                  <a:srgbClr val="FF0000"/>
                </a:solidFill>
              </a:rPr>
              <a:t>hi</a:t>
            </a:r>
            <a:r>
              <a:rPr lang="en-IN" sz="3200" spc="-85" dirty="0">
                <a:solidFill>
                  <a:srgbClr val="FF0000"/>
                </a:solidFill>
              </a:rPr>
              <a:t>n</a:t>
            </a:r>
            <a:r>
              <a:rPr lang="en-IN" sz="3200" spc="-95" dirty="0">
                <a:solidFill>
                  <a:srgbClr val="FF0000"/>
                </a:solidFill>
              </a:rPr>
              <a:t>e</a:t>
            </a:r>
            <a:r>
              <a:rPr lang="en-IN" sz="3200" spc="-165" dirty="0">
                <a:solidFill>
                  <a:srgbClr val="FF0000"/>
                </a:solidFill>
              </a:rPr>
              <a:t> </a:t>
            </a:r>
            <a:r>
              <a:rPr lang="en-IN" sz="3200" spc="-110" dirty="0">
                <a:solidFill>
                  <a:srgbClr val="FF0000"/>
                </a:solidFill>
              </a:rPr>
              <a:t>L</a:t>
            </a:r>
            <a:r>
              <a:rPr lang="en-IN" sz="3200" spc="-135" dirty="0">
                <a:solidFill>
                  <a:srgbClr val="FF0000"/>
                </a:solidFill>
              </a:rPr>
              <a:t>e</a:t>
            </a:r>
            <a:r>
              <a:rPr lang="en-IN" sz="3200" spc="-190" dirty="0">
                <a:solidFill>
                  <a:srgbClr val="FF0000"/>
                </a:solidFill>
              </a:rPr>
              <a:t>a</a:t>
            </a:r>
            <a:r>
              <a:rPr lang="en-IN" sz="3200" spc="-150" dirty="0">
                <a:solidFill>
                  <a:srgbClr val="FF0000"/>
                </a:solidFill>
              </a:rPr>
              <a:t>r</a:t>
            </a:r>
            <a:r>
              <a:rPr lang="en-IN" sz="3200" spc="-70" dirty="0">
                <a:solidFill>
                  <a:srgbClr val="FF0000"/>
                </a:solidFill>
              </a:rPr>
              <a:t>ni</a:t>
            </a:r>
            <a:r>
              <a:rPr lang="en-IN" sz="3200" spc="-85" dirty="0">
                <a:solidFill>
                  <a:srgbClr val="FF0000"/>
                </a:solidFill>
              </a:rPr>
              <a:t>n</a:t>
            </a:r>
            <a:r>
              <a:rPr lang="en-IN" sz="3200" dirty="0">
                <a:solidFill>
                  <a:srgbClr val="FF0000"/>
                </a:solidFill>
              </a:rPr>
              <a:t>g</a:t>
            </a:r>
          </a:p>
        </p:txBody>
      </p:sp>
      <p:sp>
        <p:nvSpPr>
          <p:cNvPr id="8" name="Rectangle 7">
            <a:extLst>
              <a:ext uri="{FF2B5EF4-FFF2-40B4-BE49-F238E27FC236}">
                <a16:creationId xmlns:a16="http://schemas.microsoft.com/office/drawing/2014/main" id="{D9E209AC-93EF-53DE-A2B9-AB8CE45C42DB}"/>
              </a:ext>
            </a:extLst>
          </p:cNvPr>
          <p:cNvSpPr/>
          <p:nvPr/>
        </p:nvSpPr>
        <p:spPr>
          <a:xfrm>
            <a:off x="1668780" y="2097465"/>
            <a:ext cx="6301740" cy="10134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Learning is any process by which a system improves performance from experience</a:t>
            </a:r>
            <a:endParaRPr lang="en-IN" dirty="0"/>
          </a:p>
        </p:txBody>
      </p:sp>
      <p:sp>
        <p:nvSpPr>
          <p:cNvPr id="9" name="Rectangle 8">
            <a:extLst>
              <a:ext uri="{FF2B5EF4-FFF2-40B4-BE49-F238E27FC236}">
                <a16:creationId xmlns:a16="http://schemas.microsoft.com/office/drawing/2014/main" id="{2B2F1AA2-1331-53AF-16D2-1F661CD6BAD7}"/>
              </a:ext>
            </a:extLst>
          </p:cNvPr>
          <p:cNvSpPr/>
          <p:nvPr/>
        </p:nvSpPr>
        <p:spPr>
          <a:xfrm>
            <a:off x="1668780" y="3710940"/>
            <a:ext cx="7139940" cy="14116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Machine learning is concerned with a computer program that automatically improve their performance through experience</a:t>
            </a:r>
            <a:endParaRPr lang="en-IN" dirty="0"/>
          </a:p>
        </p:txBody>
      </p:sp>
    </p:spTree>
    <p:extLst>
      <p:ext uri="{BB962C8B-B14F-4D97-AF65-F5344CB8AC3E}">
        <p14:creationId xmlns:p14="http://schemas.microsoft.com/office/powerpoint/2010/main" val="1903784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209D72-2E9D-49B0-8977-41DCCC66C0BB}" type="slidenum">
              <a:rPr lang="nl-BE" smtClean="0"/>
              <a:t>20</a:t>
            </a:fld>
            <a:endParaRPr lang="nl-BE"/>
          </a:p>
        </p:txBody>
      </p:sp>
      <p:sp>
        <p:nvSpPr>
          <p:cNvPr id="6" name="TextBox 5">
            <a:extLst>
              <a:ext uri="{FF2B5EF4-FFF2-40B4-BE49-F238E27FC236}">
                <a16:creationId xmlns:a16="http://schemas.microsoft.com/office/drawing/2014/main" id="{356144BA-103B-6165-6094-E48B5C73D6E5}"/>
              </a:ext>
            </a:extLst>
          </p:cNvPr>
          <p:cNvSpPr txBox="1"/>
          <p:nvPr/>
        </p:nvSpPr>
        <p:spPr>
          <a:xfrm>
            <a:off x="568960" y="457200"/>
            <a:ext cx="8041640" cy="707886"/>
          </a:xfrm>
          <a:prstGeom prst="rect">
            <a:avLst/>
          </a:prstGeom>
          <a:noFill/>
        </p:spPr>
        <p:txBody>
          <a:bodyPr wrap="square">
            <a:spAutoFit/>
          </a:bodyPr>
          <a:lstStyle/>
          <a:p>
            <a:r>
              <a:rPr lang="en-IN" sz="1800" spc="-200" dirty="0">
                <a:solidFill>
                  <a:srgbClr val="FF0000"/>
                </a:solidFill>
              </a:rPr>
              <a:t>                                                                                 </a:t>
            </a:r>
            <a:r>
              <a:rPr lang="en-IN" sz="4000" spc="-200" dirty="0">
                <a:solidFill>
                  <a:srgbClr val="FF0000"/>
                </a:solidFill>
              </a:rPr>
              <a:t>G</a:t>
            </a:r>
            <a:r>
              <a:rPr lang="en-IN" sz="4000" spc="-145" dirty="0">
                <a:solidFill>
                  <a:srgbClr val="FF0000"/>
                </a:solidFill>
              </a:rPr>
              <a:t>r</a:t>
            </a:r>
            <a:r>
              <a:rPr lang="en-IN" sz="4000" spc="-140" dirty="0">
                <a:solidFill>
                  <a:srgbClr val="FF0000"/>
                </a:solidFill>
              </a:rPr>
              <a:t>a</a:t>
            </a:r>
            <a:r>
              <a:rPr lang="en-IN" sz="4000" spc="-75" dirty="0">
                <a:solidFill>
                  <a:srgbClr val="FF0000"/>
                </a:solidFill>
              </a:rPr>
              <a:t>dient</a:t>
            </a:r>
            <a:r>
              <a:rPr lang="en-IN" sz="4000" spc="-180" dirty="0">
                <a:solidFill>
                  <a:srgbClr val="FF0000"/>
                </a:solidFill>
              </a:rPr>
              <a:t> </a:t>
            </a:r>
            <a:r>
              <a:rPr lang="en-IN" sz="4000" spc="-80" dirty="0">
                <a:solidFill>
                  <a:srgbClr val="FF0000"/>
                </a:solidFill>
              </a:rPr>
              <a:t>Des</a:t>
            </a:r>
            <a:r>
              <a:rPr lang="en-IN" sz="4000" spc="-85" dirty="0">
                <a:solidFill>
                  <a:srgbClr val="FF0000"/>
                </a:solidFill>
              </a:rPr>
              <a:t>c</a:t>
            </a:r>
            <a:r>
              <a:rPr lang="en-IN" sz="4000" spc="-75" dirty="0">
                <a:solidFill>
                  <a:srgbClr val="FF0000"/>
                </a:solidFill>
              </a:rPr>
              <a:t>ent</a:t>
            </a:r>
            <a:endParaRPr lang="en-IN" sz="4000" dirty="0">
              <a:solidFill>
                <a:srgbClr val="FF0000"/>
              </a:solidFill>
            </a:endParaRPr>
          </a:p>
        </p:txBody>
      </p:sp>
      <p:sp>
        <p:nvSpPr>
          <p:cNvPr id="8" name="TextBox 7">
            <a:extLst>
              <a:ext uri="{FF2B5EF4-FFF2-40B4-BE49-F238E27FC236}">
                <a16:creationId xmlns:a16="http://schemas.microsoft.com/office/drawing/2014/main" id="{3516594B-2572-EEC0-F64B-41762EAC54DE}"/>
              </a:ext>
            </a:extLst>
          </p:cNvPr>
          <p:cNvSpPr txBox="1"/>
          <p:nvPr/>
        </p:nvSpPr>
        <p:spPr>
          <a:xfrm>
            <a:off x="568960" y="1165086"/>
            <a:ext cx="9113520" cy="1477328"/>
          </a:xfrm>
          <a:prstGeom prst="rect">
            <a:avLst/>
          </a:prstGeom>
          <a:noFill/>
        </p:spPr>
        <p:txBody>
          <a:bodyPr wrap="square">
            <a:spAutoFit/>
          </a:bodyPr>
          <a:lstStyle/>
          <a:p>
            <a:r>
              <a:rPr lang="en-GB" sz="1800" spc="15" dirty="0">
                <a:highlight>
                  <a:srgbClr val="FFFF00"/>
                </a:highlight>
              </a:rPr>
              <a:t>Let </a:t>
            </a:r>
            <a:r>
              <a:rPr lang="en-GB" sz="1800" spc="5" dirty="0">
                <a:highlight>
                  <a:srgbClr val="FFFF00"/>
                </a:highlight>
              </a:rPr>
              <a:t>us </a:t>
            </a:r>
            <a:r>
              <a:rPr lang="en-GB" sz="1800" spc="-15" dirty="0">
                <a:highlight>
                  <a:srgbClr val="FFFF00"/>
                </a:highlight>
              </a:rPr>
              <a:t>relate </a:t>
            </a:r>
            <a:r>
              <a:rPr lang="en-GB" sz="1800" spc="20" dirty="0">
                <a:highlight>
                  <a:srgbClr val="FFFF00"/>
                </a:highlight>
              </a:rPr>
              <a:t>gradient </a:t>
            </a:r>
            <a:r>
              <a:rPr lang="en-GB" sz="1800" spc="25" dirty="0">
                <a:highlight>
                  <a:srgbClr val="FFFF00"/>
                </a:highlight>
              </a:rPr>
              <a:t>descent </a:t>
            </a:r>
            <a:r>
              <a:rPr lang="en-GB" sz="1800" spc="35" dirty="0">
                <a:highlight>
                  <a:srgbClr val="FFFF00"/>
                </a:highlight>
              </a:rPr>
              <a:t>with </a:t>
            </a:r>
            <a:r>
              <a:rPr lang="en-GB" sz="1800" spc="-15" dirty="0">
                <a:highlight>
                  <a:srgbClr val="FFFF00"/>
                </a:highlight>
              </a:rPr>
              <a:t>a </a:t>
            </a:r>
            <a:r>
              <a:rPr lang="en-GB" sz="1800" spc="-25" dirty="0">
                <a:highlight>
                  <a:srgbClr val="FFFF00"/>
                </a:highlight>
              </a:rPr>
              <a:t>real-life </a:t>
            </a:r>
            <a:r>
              <a:rPr lang="en-GB" sz="1800" spc="10" dirty="0">
                <a:highlight>
                  <a:srgbClr val="FFFF00"/>
                </a:highlight>
              </a:rPr>
              <a:t>analogy </a:t>
            </a:r>
            <a:r>
              <a:rPr lang="en-GB" sz="1800" spc="-15" dirty="0">
                <a:highlight>
                  <a:srgbClr val="FFFF00"/>
                </a:highlight>
              </a:rPr>
              <a:t>for </a:t>
            </a:r>
            <a:r>
              <a:rPr lang="en-GB" sz="1800" spc="5" dirty="0">
                <a:highlight>
                  <a:srgbClr val="FFFF00"/>
                </a:highlight>
              </a:rPr>
              <a:t>better </a:t>
            </a:r>
            <a:r>
              <a:rPr lang="en-GB" sz="1800" spc="10" dirty="0">
                <a:highlight>
                  <a:srgbClr val="FFFF00"/>
                </a:highlight>
              </a:rPr>
              <a:t>understanding. Think </a:t>
            </a:r>
            <a:r>
              <a:rPr lang="en-GB" sz="1800" spc="5" dirty="0">
                <a:highlight>
                  <a:srgbClr val="FFFF00"/>
                </a:highlight>
              </a:rPr>
              <a:t>of </a:t>
            </a:r>
            <a:r>
              <a:rPr lang="en-GB" sz="1800" spc="-15" dirty="0">
                <a:highlight>
                  <a:srgbClr val="FFFF00"/>
                </a:highlight>
              </a:rPr>
              <a:t>a </a:t>
            </a:r>
            <a:r>
              <a:rPr lang="en-GB" sz="1800" spc="-10" dirty="0">
                <a:highlight>
                  <a:srgbClr val="FFFF00"/>
                </a:highlight>
              </a:rPr>
              <a:t> </a:t>
            </a:r>
            <a:r>
              <a:rPr lang="en-GB" sz="1800" spc="-35" dirty="0">
                <a:highlight>
                  <a:srgbClr val="FFFF00"/>
                </a:highlight>
              </a:rPr>
              <a:t>valley</a:t>
            </a:r>
            <a:r>
              <a:rPr lang="en-GB" sz="1800" spc="-125" dirty="0">
                <a:highlight>
                  <a:srgbClr val="FFFF00"/>
                </a:highlight>
              </a:rPr>
              <a:t> </a:t>
            </a:r>
            <a:r>
              <a:rPr lang="en-GB" sz="1800" spc="-5" dirty="0">
                <a:highlight>
                  <a:srgbClr val="FFFF00"/>
                </a:highlight>
              </a:rPr>
              <a:t>you</a:t>
            </a:r>
            <a:r>
              <a:rPr lang="en-GB" sz="1800" spc="-125" dirty="0">
                <a:highlight>
                  <a:srgbClr val="FFFF00"/>
                </a:highlight>
              </a:rPr>
              <a:t> </a:t>
            </a:r>
            <a:r>
              <a:rPr lang="en-GB" sz="1800" spc="40" dirty="0">
                <a:highlight>
                  <a:srgbClr val="FFFF00"/>
                </a:highlight>
              </a:rPr>
              <a:t>would</a:t>
            </a:r>
            <a:r>
              <a:rPr lang="en-GB" sz="1800" spc="-120" dirty="0">
                <a:highlight>
                  <a:srgbClr val="FFFF00"/>
                </a:highlight>
              </a:rPr>
              <a:t> </a:t>
            </a:r>
            <a:r>
              <a:rPr lang="en-GB" sz="1800" spc="-10" dirty="0">
                <a:highlight>
                  <a:srgbClr val="FFFF00"/>
                </a:highlight>
              </a:rPr>
              <a:t>like</a:t>
            </a:r>
            <a:r>
              <a:rPr lang="en-GB" sz="1800" spc="-125" dirty="0">
                <a:highlight>
                  <a:srgbClr val="FFFF00"/>
                </a:highlight>
              </a:rPr>
              <a:t> </a:t>
            </a:r>
            <a:r>
              <a:rPr lang="en-GB" sz="1800" spc="5" dirty="0">
                <a:highlight>
                  <a:srgbClr val="FFFF00"/>
                </a:highlight>
              </a:rPr>
              <a:t>to</a:t>
            </a:r>
            <a:r>
              <a:rPr lang="en-GB" sz="1800" spc="-125" dirty="0">
                <a:highlight>
                  <a:srgbClr val="FFFF00"/>
                </a:highlight>
              </a:rPr>
              <a:t> </a:t>
            </a:r>
            <a:r>
              <a:rPr lang="en-GB" sz="1800" spc="30" dirty="0">
                <a:highlight>
                  <a:srgbClr val="FFFF00"/>
                </a:highlight>
              </a:rPr>
              <a:t>descend</a:t>
            </a:r>
            <a:r>
              <a:rPr lang="en-GB" sz="1800" spc="-120" dirty="0">
                <a:highlight>
                  <a:srgbClr val="FFFF00"/>
                </a:highlight>
              </a:rPr>
              <a:t> </a:t>
            </a:r>
            <a:r>
              <a:rPr lang="en-GB" sz="1800" spc="55" dirty="0">
                <a:highlight>
                  <a:srgbClr val="FFFF00"/>
                </a:highlight>
              </a:rPr>
              <a:t>when</a:t>
            </a:r>
            <a:r>
              <a:rPr lang="en-GB" sz="1800" spc="-125" dirty="0">
                <a:highlight>
                  <a:srgbClr val="FFFF00"/>
                </a:highlight>
              </a:rPr>
              <a:t> </a:t>
            </a:r>
            <a:r>
              <a:rPr lang="en-GB" sz="1800" spc="-5" dirty="0">
                <a:highlight>
                  <a:srgbClr val="FFFF00"/>
                </a:highlight>
              </a:rPr>
              <a:t>you</a:t>
            </a:r>
            <a:r>
              <a:rPr lang="en-GB" sz="1800" spc="-125" dirty="0">
                <a:highlight>
                  <a:srgbClr val="FFFF00"/>
                </a:highlight>
              </a:rPr>
              <a:t> </a:t>
            </a:r>
            <a:r>
              <a:rPr lang="en-GB" sz="1800" spc="-20" dirty="0">
                <a:highlight>
                  <a:srgbClr val="FFFF00"/>
                </a:highlight>
              </a:rPr>
              <a:t>are</a:t>
            </a:r>
            <a:r>
              <a:rPr lang="en-GB" sz="1800" spc="-120" dirty="0">
                <a:highlight>
                  <a:srgbClr val="FFFF00"/>
                </a:highlight>
              </a:rPr>
              <a:t> </a:t>
            </a:r>
            <a:r>
              <a:rPr lang="en-GB" sz="1800" dirty="0">
                <a:highlight>
                  <a:srgbClr val="FFFF00"/>
                </a:highlight>
              </a:rPr>
              <a:t>blind-folded.</a:t>
            </a:r>
            <a:r>
              <a:rPr lang="en-GB" sz="1800" spc="-125" dirty="0">
                <a:highlight>
                  <a:srgbClr val="FFFF00"/>
                </a:highlight>
              </a:rPr>
              <a:t> </a:t>
            </a:r>
            <a:r>
              <a:rPr lang="en-GB" sz="1800" spc="5" dirty="0">
                <a:highlight>
                  <a:srgbClr val="FFFF00"/>
                </a:highlight>
              </a:rPr>
              <a:t>Any</a:t>
            </a:r>
            <a:r>
              <a:rPr lang="en-GB" sz="1800" spc="-125" dirty="0">
                <a:highlight>
                  <a:srgbClr val="FFFF00"/>
                </a:highlight>
              </a:rPr>
              <a:t> </a:t>
            </a:r>
            <a:r>
              <a:rPr lang="en-GB" sz="1800" dirty="0">
                <a:highlight>
                  <a:srgbClr val="FFFF00"/>
                </a:highlight>
              </a:rPr>
              <a:t>sane</a:t>
            </a:r>
            <a:r>
              <a:rPr lang="en-GB" sz="1800" spc="-120" dirty="0">
                <a:highlight>
                  <a:srgbClr val="FFFF00"/>
                </a:highlight>
              </a:rPr>
              <a:t> </a:t>
            </a:r>
            <a:r>
              <a:rPr lang="en-GB" sz="1800" spc="55" dirty="0">
                <a:highlight>
                  <a:srgbClr val="FFFF00"/>
                </a:highlight>
              </a:rPr>
              <a:t>human</a:t>
            </a:r>
            <a:r>
              <a:rPr lang="en-GB" sz="1800" spc="-125" dirty="0">
                <a:highlight>
                  <a:srgbClr val="FFFF00"/>
                </a:highlight>
              </a:rPr>
              <a:t> </a:t>
            </a:r>
            <a:r>
              <a:rPr lang="en-GB" sz="1800" spc="15" dirty="0">
                <a:highlight>
                  <a:srgbClr val="FFFF00"/>
                </a:highlight>
              </a:rPr>
              <a:t>will</a:t>
            </a:r>
            <a:r>
              <a:rPr lang="en-GB" sz="1800" spc="-125" dirty="0">
                <a:highlight>
                  <a:srgbClr val="FFFF00"/>
                </a:highlight>
              </a:rPr>
              <a:t> </a:t>
            </a:r>
            <a:r>
              <a:rPr lang="en-GB" sz="1800" spc="-5" dirty="0">
                <a:highlight>
                  <a:srgbClr val="FFFF00"/>
                </a:highlight>
              </a:rPr>
              <a:t>take</a:t>
            </a:r>
            <a:r>
              <a:rPr lang="en-GB" sz="1800" spc="-120" dirty="0">
                <a:highlight>
                  <a:srgbClr val="FFFF00"/>
                </a:highlight>
              </a:rPr>
              <a:t> </a:t>
            </a:r>
            <a:r>
              <a:rPr lang="en-GB" sz="1800" spc="-15" dirty="0">
                <a:highlight>
                  <a:srgbClr val="FFFF00"/>
                </a:highlight>
              </a:rPr>
              <a:t>a</a:t>
            </a:r>
            <a:r>
              <a:rPr lang="en-GB" sz="1800" spc="-125" dirty="0">
                <a:highlight>
                  <a:srgbClr val="FFFF00"/>
                </a:highlight>
              </a:rPr>
              <a:t> </a:t>
            </a:r>
            <a:r>
              <a:rPr lang="en-GB" sz="1800" spc="5" dirty="0">
                <a:highlight>
                  <a:srgbClr val="FFFF00"/>
                </a:highlight>
              </a:rPr>
              <a:t>step </a:t>
            </a:r>
            <a:r>
              <a:rPr lang="en-GB" sz="1800" spc="-475" dirty="0">
                <a:highlight>
                  <a:srgbClr val="FFFF00"/>
                </a:highlight>
              </a:rPr>
              <a:t> </a:t>
            </a:r>
            <a:r>
              <a:rPr lang="en-GB" sz="1800" spc="40" dirty="0">
                <a:highlight>
                  <a:srgbClr val="FFFF00"/>
                </a:highlight>
              </a:rPr>
              <a:t>and </a:t>
            </a:r>
            <a:r>
              <a:rPr lang="en-GB" sz="1800" spc="15" dirty="0">
                <a:highlight>
                  <a:srgbClr val="FFFF00"/>
                </a:highlight>
              </a:rPr>
              <a:t>look </a:t>
            </a:r>
            <a:r>
              <a:rPr lang="en-GB" sz="1800" spc="-15" dirty="0">
                <a:highlight>
                  <a:srgbClr val="FFFF00"/>
                </a:highlight>
              </a:rPr>
              <a:t>for </a:t>
            </a:r>
            <a:r>
              <a:rPr lang="en-GB" sz="1800" spc="30" dirty="0">
                <a:highlight>
                  <a:srgbClr val="FFFF00"/>
                </a:highlight>
              </a:rPr>
              <a:t>the </a:t>
            </a:r>
            <a:r>
              <a:rPr lang="en-GB" sz="1800" spc="10" dirty="0">
                <a:highlight>
                  <a:srgbClr val="FFFF00"/>
                </a:highlight>
              </a:rPr>
              <a:t>slope </a:t>
            </a:r>
            <a:r>
              <a:rPr lang="en-GB" sz="1800" spc="5" dirty="0">
                <a:highlight>
                  <a:srgbClr val="FFFF00"/>
                </a:highlight>
              </a:rPr>
              <a:t>of </a:t>
            </a:r>
            <a:r>
              <a:rPr lang="en-GB" sz="1800" spc="30" dirty="0">
                <a:highlight>
                  <a:srgbClr val="FFFF00"/>
                </a:highlight>
              </a:rPr>
              <a:t>the </a:t>
            </a:r>
            <a:r>
              <a:rPr lang="en-GB" sz="1800" spc="-70" dirty="0">
                <a:highlight>
                  <a:srgbClr val="FFFF00"/>
                </a:highlight>
              </a:rPr>
              <a:t>valley, </a:t>
            </a:r>
            <a:r>
              <a:rPr lang="en-GB" sz="1800" spc="30" dirty="0">
                <a:highlight>
                  <a:srgbClr val="FFFF00"/>
                </a:highlight>
              </a:rPr>
              <a:t>whether </a:t>
            </a:r>
            <a:r>
              <a:rPr lang="en-GB" sz="1800" dirty="0">
                <a:highlight>
                  <a:srgbClr val="FFFF00"/>
                </a:highlight>
              </a:rPr>
              <a:t>it </a:t>
            </a:r>
            <a:r>
              <a:rPr lang="en-GB" sz="1800" spc="20" dirty="0">
                <a:highlight>
                  <a:srgbClr val="FFFF00"/>
                </a:highlight>
              </a:rPr>
              <a:t>goes </a:t>
            </a:r>
            <a:r>
              <a:rPr lang="en-GB" sz="1800" spc="65" dirty="0">
                <a:highlight>
                  <a:srgbClr val="FFFF00"/>
                </a:highlight>
              </a:rPr>
              <a:t>up </a:t>
            </a:r>
            <a:r>
              <a:rPr lang="en-GB" sz="1800" spc="-5" dirty="0">
                <a:highlight>
                  <a:srgbClr val="FFFF00"/>
                </a:highlight>
              </a:rPr>
              <a:t>or </a:t>
            </a:r>
            <a:r>
              <a:rPr lang="en-GB" sz="1800" dirty="0">
                <a:highlight>
                  <a:srgbClr val="FFFF00"/>
                </a:highlight>
              </a:rPr>
              <a:t>down. </a:t>
            </a:r>
            <a:r>
              <a:rPr lang="en-GB" sz="1800" spc="45" dirty="0">
                <a:highlight>
                  <a:srgbClr val="FFFF00"/>
                </a:highlight>
              </a:rPr>
              <a:t>Once </a:t>
            </a:r>
            <a:r>
              <a:rPr lang="en-GB" sz="1800" spc="-5" dirty="0">
                <a:highlight>
                  <a:srgbClr val="FFFF00"/>
                </a:highlight>
              </a:rPr>
              <a:t>you </a:t>
            </a:r>
            <a:r>
              <a:rPr lang="en-GB" sz="1800" spc="-20" dirty="0">
                <a:highlight>
                  <a:srgbClr val="FFFF00"/>
                </a:highlight>
              </a:rPr>
              <a:t>are </a:t>
            </a:r>
            <a:r>
              <a:rPr lang="en-GB" sz="1800" spc="-10" dirty="0">
                <a:highlight>
                  <a:srgbClr val="FFFF00"/>
                </a:highlight>
              </a:rPr>
              <a:t>sure </a:t>
            </a:r>
            <a:r>
              <a:rPr lang="en-GB" sz="1800" spc="5" dirty="0">
                <a:highlight>
                  <a:srgbClr val="FFFF00"/>
                </a:highlight>
              </a:rPr>
              <a:t>of </a:t>
            </a:r>
            <a:r>
              <a:rPr lang="en-GB" sz="1800" spc="30" dirty="0">
                <a:highlight>
                  <a:srgbClr val="FFFF00"/>
                </a:highlight>
              </a:rPr>
              <a:t>the </a:t>
            </a:r>
            <a:r>
              <a:rPr lang="en-GB" sz="1800" spc="-480" dirty="0">
                <a:highlight>
                  <a:srgbClr val="FFFF00"/>
                </a:highlight>
              </a:rPr>
              <a:t> </a:t>
            </a:r>
            <a:r>
              <a:rPr lang="en-GB" sz="1800" spc="35" dirty="0">
                <a:highlight>
                  <a:srgbClr val="FFFF00"/>
                </a:highlight>
              </a:rPr>
              <a:t>downward </a:t>
            </a:r>
            <a:r>
              <a:rPr lang="en-GB" sz="1800" spc="10" dirty="0">
                <a:highlight>
                  <a:srgbClr val="FFFF00"/>
                </a:highlight>
              </a:rPr>
              <a:t>slope </a:t>
            </a:r>
            <a:r>
              <a:rPr lang="en-GB" sz="1800" spc="-5" dirty="0">
                <a:highlight>
                  <a:srgbClr val="FFFF00"/>
                </a:highlight>
              </a:rPr>
              <a:t>you </a:t>
            </a:r>
            <a:r>
              <a:rPr lang="en-GB" sz="1800" spc="15" dirty="0">
                <a:highlight>
                  <a:srgbClr val="FFFF00"/>
                </a:highlight>
              </a:rPr>
              <a:t>will </a:t>
            </a:r>
            <a:r>
              <a:rPr lang="en-GB" sz="1800" spc="10" dirty="0">
                <a:highlight>
                  <a:srgbClr val="FFFF00"/>
                </a:highlight>
              </a:rPr>
              <a:t>follow </a:t>
            </a:r>
            <a:r>
              <a:rPr lang="en-GB" sz="1800" spc="20" dirty="0">
                <a:highlight>
                  <a:srgbClr val="FFFF00"/>
                </a:highlight>
              </a:rPr>
              <a:t>that </a:t>
            </a:r>
            <a:r>
              <a:rPr lang="en-GB" sz="1800" spc="40" dirty="0">
                <a:highlight>
                  <a:srgbClr val="FFFF00"/>
                </a:highlight>
              </a:rPr>
              <a:t>and </a:t>
            </a:r>
            <a:r>
              <a:rPr lang="en-GB" sz="1800" dirty="0">
                <a:highlight>
                  <a:srgbClr val="FFFF00"/>
                </a:highlight>
              </a:rPr>
              <a:t>repeat </a:t>
            </a:r>
            <a:r>
              <a:rPr lang="en-GB" sz="1800" spc="30" dirty="0">
                <a:highlight>
                  <a:srgbClr val="FFFF00"/>
                </a:highlight>
              </a:rPr>
              <a:t>the </a:t>
            </a:r>
            <a:r>
              <a:rPr lang="en-GB" sz="1800" spc="5" dirty="0">
                <a:highlight>
                  <a:srgbClr val="FFFF00"/>
                </a:highlight>
              </a:rPr>
              <a:t>step </a:t>
            </a:r>
            <a:r>
              <a:rPr lang="en-GB" sz="1800" spc="20" dirty="0">
                <a:highlight>
                  <a:srgbClr val="FFFF00"/>
                </a:highlight>
              </a:rPr>
              <a:t>again </a:t>
            </a:r>
            <a:r>
              <a:rPr lang="en-GB" sz="1800" spc="40" dirty="0">
                <a:highlight>
                  <a:srgbClr val="FFFF00"/>
                </a:highlight>
              </a:rPr>
              <a:t>and </a:t>
            </a:r>
            <a:r>
              <a:rPr lang="en-GB" sz="1800" spc="20" dirty="0">
                <a:highlight>
                  <a:srgbClr val="FFFF00"/>
                </a:highlight>
              </a:rPr>
              <a:t>again until </a:t>
            </a:r>
            <a:r>
              <a:rPr lang="en-GB" sz="1800" spc="-5" dirty="0">
                <a:highlight>
                  <a:srgbClr val="FFFF00"/>
                </a:highlight>
              </a:rPr>
              <a:t>you </a:t>
            </a:r>
            <a:r>
              <a:rPr lang="en-GB" sz="1800" spc="-15" dirty="0">
                <a:highlight>
                  <a:srgbClr val="FFFF00"/>
                </a:highlight>
              </a:rPr>
              <a:t>have </a:t>
            </a:r>
            <a:r>
              <a:rPr lang="en-GB" sz="1800" spc="-10" dirty="0">
                <a:highlight>
                  <a:srgbClr val="FFFF00"/>
                </a:highlight>
              </a:rPr>
              <a:t> </a:t>
            </a:r>
            <a:r>
              <a:rPr lang="en-GB" sz="1800" spc="25" dirty="0">
                <a:highlight>
                  <a:srgbClr val="FFFF00"/>
                </a:highlight>
              </a:rPr>
              <a:t>des</a:t>
            </a:r>
            <a:r>
              <a:rPr lang="en-GB" sz="1800" spc="5" dirty="0">
                <a:highlight>
                  <a:srgbClr val="FFFF00"/>
                </a:highlight>
              </a:rPr>
              <a:t>c</a:t>
            </a:r>
            <a:r>
              <a:rPr lang="en-GB" sz="1800" spc="35" dirty="0">
                <a:highlight>
                  <a:srgbClr val="FFFF00"/>
                </a:highlight>
              </a:rPr>
              <a:t>en</a:t>
            </a:r>
            <a:r>
              <a:rPr lang="en-GB" sz="1800" spc="55" dirty="0">
                <a:highlight>
                  <a:srgbClr val="FFFF00"/>
                </a:highlight>
              </a:rPr>
              <a:t>ded</a:t>
            </a:r>
            <a:r>
              <a:rPr lang="en-GB" sz="1800" spc="-130" dirty="0">
                <a:highlight>
                  <a:srgbClr val="FFFF00"/>
                </a:highlight>
              </a:rPr>
              <a:t> </a:t>
            </a:r>
            <a:r>
              <a:rPr lang="en-GB" sz="1800" spc="40" dirty="0">
                <a:highlight>
                  <a:srgbClr val="FFFF00"/>
                </a:highlight>
              </a:rPr>
              <a:t>comple</a:t>
            </a:r>
            <a:r>
              <a:rPr lang="en-GB" sz="1800" spc="-5" dirty="0">
                <a:highlight>
                  <a:srgbClr val="FFFF00"/>
                </a:highlight>
              </a:rPr>
              <a:t>t</a:t>
            </a:r>
            <a:r>
              <a:rPr lang="en-GB" sz="1800" spc="-25" dirty="0">
                <a:highlight>
                  <a:srgbClr val="FFFF00"/>
                </a:highlight>
              </a:rPr>
              <a:t>ely</a:t>
            </a:r>
            <a:r>
              <a:rPr lang="en-GB" sz="1800" spc="-130" dirty="0">
                <a:highlight>
                  <a:srgbClr val="FFFF00"/>
                </a:highlight>
              </a:rPr>
              <a:t> </a:t>
            </a:r>
            <a:r>
              <a:rPr lang="en-GB" sz="1800" spc="-65" dirty="0">
                <a:highlight>
                  <a:srgbClr val="FFFF00"/>
                </a:highlight>
              </a:rPr>
              <a:t>(or</a:t>
            </a:r>
            <a:r>
              <a:rPr lang="en-GB" sz="1800" spc="-130" dirty="0">
                <a:highlight>
                  <a:srgbClr val="FFFF00"/>
                </a:highlight>
              </a:rPr>
              <a:t> </a:t>
            </a:r>
            <a:r>
              <a:rPr lang="en-GB" sz="1800" spc="-60" dirty="0">
                <a:highlight>
                  <a:srgbClr val="FFFF00"/>
                </a:highlight>
              </a:rPr>
              <a:t>r</a:t>
            </a:r>
            <a:r>
              <a:rPr lang="en-GB" sz="1800" spc="-10" dirty="0">
                <a:highlight>
                  <a:srgbClr val="FFFF00"/>
                </a:highlight>
              </a:rPr>
              <a:t>e</a:t>
            </a:r>
            <a:r>
              <a:rPr lang="en-GB" sz="1800" spc="-15" dirty="0">
                <a:highlight>
                  <a:srgbClr val="FFFF00"/>
                </a:highlight>
              </a:rPr>
              <a:t>a</a:t>
            </a:r>
            <a:r>
              <a:rPr lang="en-GB" sz="1800" spc="40" dirty="0">
                <a:highlight>
                  <a:srgbClr val="FFFF00"/>
                </a:highlight>
              </a:rPr>
              <a:t>c</a:t>
            </a:r>
            <a:r>
              <a:rPr lang="en-GB" sz="1800" spc="60" dirty="0">
                <a:highlight>
                  <a:srgbClr val="FFFF00"/>
                </a:highlight>
              </a:rPr>
              <a:t>h</a:t>
            </a:r>
            <a:r>
              <a:rPr lang="en-GB" sz="1800" spc="40" dirty="0">
                <a:highlight>
                  <a:srgbClr val="FFFF00"/>
                </a:highlight>
              </a:rPr>
              <a:t>ed</a:t>
            </a:r>
            <a:r>
              <a:rPr lang="en-GB" sz="1800" spc="-130" dirty="0">
                <a:highlight>
                  <a:srgbClr val="FFFF00"/>
                </a:highlight>
              </a:rPr>
              <a:t> </a:t>
            </a:r>
            <a:r>
              <a:rPr lang="en-GB" sz="1800" spc="35" dirty="0">
                <a:highlight>
                  <a:srgbClr val="FFFF00"/>
                </a:highlight>
              </a:rPr>
              <a:t>th</a:t>
            </a:r>
            <a:r>
              <a:rPr lang="en-GB" sz="1800" spc="10" dirty="0">
                <a:highlight>
                  <a:srgbClr val="FFFF00"/>
                </a:highlight>
              </a:rPr>
              <a:t>e</a:t>
            </a:r>
            <a:r>
              <a:rPr lang="en-GB" sz="1800" spc="-130" dirty="0">
                <a:highlight>
                  <a:srgbClr val="FFFF00"/>
                </a:highlight>
              </a:rPr>
              <a:t> </a:t>
            </a:r>
            <a:r>
              <a:rPr lang="en-GB" sz="1800" spc="-15" dirty="0">
                <a:highlight>
                  <a:srgbClr val="FFFF00"/>
                </a:highlight>
              </a:rPr>
              <a:t>minima)</a:t>
            </a:r>
            <a:endParaRPr lang="en-IN" dirty="0">
              <a:highlight>
                <a:srgbClr val="FFFF00"/>
              </a:highlight>
            </a:endParaRPr>
          </a:p>
        </p:txBody>
      </p:sp>
      <p:pic>
        <p:nvPicPr>
          <p:cNvPr id="9" name="object 4">
            <a:extLst>
              <a:ext uri="{FF2B5EF4-FFF2-40B4-BE49-F238E27FC236}">
                <a16:creationId xmlns:a16="http://schemas.microsoft.com/office/drawing/2014/main" id="{ED4AFC4F-9C16-9097-A069-745392010809}"/>
              </a:ext>
            </a:extLst>
          </p:cNvPr>
          <p:cNvPicPr/>
          <p:nvPr/>
        </p:nvPicPr>
        <p:blipFill>
          <a:blip r:embed="rId2" cstate="print"/>
          <a:stretch>
            <a:fillRect/>
          </a:stretch>
        </p:blipFill>
        <p:spPr>
          <a:xfrm>
            <a:off x="264160" y="2597900"/>
            <a:ext cx="5235135" cy="3758450"/>
          </a:xfrm>
          <a:prstGeom prst="rect">
            <a:avLst/>
          </a:prstGeom>
        </p:spPr>
      </p:pic>
      <p:pic>
        <p:nvPicPr>
          <p:cNvPr id="10" name="object 3">
            <a:extLst>
              <a:ext uri="{FF2B5EF4-FFF2-40B4-BE49-F238E27FC236}">
                <a16:creationId xmlns:a16="http://schemas.microsoft.com/office/drawing/2014/main" id="{5DA69908-F8A5-849A-33BE-74DA29111234}"/>
              </a:ext>
            </a:extLst>
          </p:cNvPr>
          <p:cNvPicPr/>
          <p:nvPr/>
        </p:nvPicPr>
        <p:blipFill>
          <a:blip r:embed="rId3" cstate="print"/>
          <a:stretch>
            <a:fillRect/>
          </a:stretch>
        </p:blipFill>
        <p:spPr>
          <a:xfrm>
            <a:off x="5354321" y="2718182"/>
            <a:ext cx="6837680" cy="3562400"/>
          </a:xfrm>
          <a:prstGeom prst="rect">
            <a:avLst/>
          </a:prstGeom>
        </p:spPr>
      </p:pic>
    </p:spTree>
    <p:extLst>
      <p:ext uri="{BB962C8B-B14F-4D97-AF65-F5344CB8AC3E}">
        <p14:creationId xmlns:p14="http://schemas.microsoft.com/office/powerpoint/2010/main" val="2422642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209D72-2E9D-49B0-8977-41DCCC66C0BB}" type="slidenum">
              <a:rPr lang="nl-BE" smtClean="0"/>
              <a:t>21</a:t>
            </a:fld>
            <a:endParaRPr lang="nl-BE"/>
          </a:p>
        </p:txBody>
      </p:sp>
      <p:sp>
        <p:nvSpPr>
          <p:cNvPr id="5" name="AutoShape 4" descr="TensorFlow"/>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TextBox 6">
            <a:extLst>
              <a:ext uri="{FF2B5EF4-FFF2-40B4-BE49-F238E27FC236}">
                <a16:creationId xmlns:a16="http://schemas.microsoft.com/office/drawing/2014/main" id="{747F0E69-8022-FFFC-3B3B-942E2774ACF4}"/>
              </a:ext>
            </a:extLst>
          </p:cNvPr>
          <p:cNvSpPr txBox="1"/>
          <p:nvPr/>
        </p:nvSpPr>
        <p:spPr>
          <a:xfrm>
            <a:off x="894080" y="673854"/>
            <a:ext cx="6096000" cy="584775"/>
          </a:xfrm>
          <a:prstGeom prst="rect">
            <a:avLst/>
          </a:prstGeom>
          <a:noFill/>
        </p:spPr>
        <p:txBody>
          <a:bodyPr wrap="square">
            <a:spAutoFit/>
          </a:bodyPr>
          <a:lstStyle/>
          <a:p>
            <a:r>
              <a:rPr lang="en-IN" sz="3200" spc="-114" dirty="0">
                <a:solidFill>
                  <a:srgbClr val="FF0000"/>
                </a:solidFill>
              </a:rPr>
              <a:t>L</a:t>
            </a:r>
            <a:r>
              <a:rPr lang="en-IN" sz="3200" spc="-145" dirty="0">
                <a:solidFill>
                  <a:srgbClr val="FF0000"/>
                </a:solidFill>
              </a:rPr>
              <a:t>e</a:t>
            </a:r>
            <a:r>
              <a:rPr lang="en-IN" sz="3200" spc="-204" dirty="0">
                <a:solidFill>
                  <a:srgbClr val="FF0000"/>
                </a:solidFill>
              </a:rPr>
              <a:t>a</a:t>
            </a:r>
            <a:r>
              <a:rPr lang="en-IN" sz="3200" spc="-165" dirty="0">
                <a:solidFill>
                  <a:srgbClr val="FF0000"/>
                </a:solidFill>
              </a:rPr>
              <a:t>r</a:t>
            </a:r>
            <a:r>
              <a:rPr lang="en-IN" sz="3200" spc="-75" dirty="0">
                <a:solidFill>
                  <a:srgbClr val="FF0000"/>
                </a:solidFill>
              </a:rPr>
              <a:t>ni</a:t>
            </a:r>
            <a:r>
              <a:rPr lang="en-IN" sz="3200" spc="-90" dirty="0">
                <a:solidFill>
                  <a:srgbClr val="FF0000"/>
                </a:solidFill>
              </a:rPr>
              <a:t>n</a:t>
            </a:r>
            <a:r>
              <a:rPr lang="en-IN" sz="3200" dirty="0">
                <a:solidFill>
                  <a:srgbClr val="FF0000"/>
                </a:solidFill>
              </a:rPr>
              <a:t>g</a:t>
            </a:r>
            <a:r>
              <a:rPr lang="en-IN" sz="3200" spc="-180" dirty="0">
                <a:solidFill>
                  <a:srgbClr val="FF0000"/>
                </a:solidFill>
              </a:rPr>
              <a:t> </a:t>
            </a:r>
            <a:r>
              <a:rPr lang="en-IN" sz="3200" spc="-160" dirty="0">
                <a:solidFill>
                  <a:srgbClr val="FF0000"/>
                </a:solidFill>
              </a:rPr>
              <a:t>R</a:t>
            </a:r>
            <a:r>
              <a:rPr lang="en-IN" sz="3200" spc="-130" dirty="0">
                <a:solidFill>
                  <a:srgbClr val="FF0000"/>
                </a:solidFill>
              </a:rPr>
              <a:t>a</a:t>
            </a:r>
            <a:r>
              <a:rPr lang="en-IN" sz="3200" spc="-140" dirty="0">
                <a:solidFill>
                  <a:srgbClr val="FF0000"/>
                </a:solidFill>
              </a:rPr>
              <a:t>t</a:t>
            </a:r>
            <a:r>
              <a:rPr lang="en-IN" sz="3200" spc="-365" dirty="0">
                <a:solidFill>
                  <a:srgbClr val="FF0000"/>
                </a:solidFill>
              </a:rPr>
              <a:t>e</a:t>
            </a:r>
            <a:r>
              <a:rPr lang="en-IN" sz="3200" spc="-310" dirty="0">
                <a:solidFill>
                  <a:srgbClr val="FF0000"/>
                </a:solidFill>
              </a:rPr>
              <a:t>(</a:t>
            </a:r>
            <a:r>
              <a:rPr lang="en-IN" sz="3200" spc="-580" dirty="0">
                <a:solidFill>
                  <a:srgbClr val="FF0000"/>
                </a:solidFill>
                <a:latin typeface="Arial"/>
                <a:cs typeface="Arial"/>
              </a:rPr>
              <a:t>𝛂</a:t>
            </a:r>
            <a:r>
              <a:rPr lang="en-IN" sz="3200" spc="-560" dirty="0">
                <a:solidFill>
                  <a:srgbClr val="FF0000"/>
                </a:solidFill>
              </a:rPr>
              <a:t>)</a:t>
            </a:r>
            <a:endParaRPr lang="en-IN" sz="3200" dirty="0">
              <a:solidFill>
                <a:srgbClr val="FF0000"/>
              </a:solidFill>
            </a:endParaRPr>
          </a:p>
        </p:txBody>
      </p:sp>
      <p:sp>
        <p:nvSpPr>
          <p:cNvPr id="9" name="TextBox 8">
            <a:extLst>
              <a:ext uri="{FF2B5EF4-FFF2-40B4-BE49-F238E27FC236}">
                <a16:creationId xmlns:a16="http://schemas.microsoft.com/office/drawing/2014/main" id="{421DCF75-2129-EB26-CC59-D194EA7DC877}"/>
              </a:ext>
            </a:extLst>
          </p:cNvPr>
          <p:cNvSpPr txBox="1"/>
          <p:nvPr/>
        </p:nvSpPr>
        <p:spPr>
          <a:xfrm>
            <a:off x="751840" y="1750418"/>
            <a:ext cx="8392160" cy="2279598"/>
          </a:xfrm>
          <a:prstGeom prst="rect">
            <a:avLst/>
          </a:prstGeom>
          <a:noFill/>
        </p:spPr>
        <p:txBody>
          <a:bodyPr wrap="square">
            <a:spAutoFit/>
          </a:bodyPr>
          <a:lstStyle/>
          <a:p>
            <a:pPr marL="12700" marR="527050">
              <a:lnSpc>
                <a:spcPct val="114599"/>
              </a:lnSpc>
              <a:spcBef>
                <a:spcPts val="100"/>
              </a:spcBef>
            </a:pPr>
            <a:r>
              <a:rPr lang="en-GB" sz="1800" spc="5" dirty="0">
                <a:solidFill>
                  <a:srgbClr val="134F5C"/>
                </a:solidFill>
                <a:latin typeface="Verdana"/>
                <a:cs typeface="Verdana"/>
              </a:rPr>
              <a:t>The</a:t>
            </a:r>
            <a:r>
              <a:rPr lang="en-GB" sz="1800" spc="-165" dirty="0">
                <a:solidFill>
                  <a:srgbClr val="134F5C"/>
                </a:solidFill>
                <a:latin typeface="Verdana"/>
                <a:cs typeface="Verdana"/>
              </a:rPr>
              <a:t> </a:t>
            </a:r>
            <a:r>
              <a:rPr lang="en-GB" sz="1800" spc="15" dirty="0">
                <a:solidFill>
                  <a:srgbClr val="134F5C"/>
                </a:solidFill>
                <a:latin typeface="Verdana"/>
                <a:cs typeface="Verdana"/>
              </a:rPr>
              <a:t>learning</a:t>
            </a:r>
            <a:r>
              <a:rPr lang="en-GB" sz="1800" spc="-160" dirty="0">
                <a:solidFill>
                  <a:srgbClr val="134F5C"/>
                </a:solidFill>
                <a:latin typeface="Verdana"/>
                <a:cs typeface="Verdana"/>
              </a:rPr>
              <a:t> </a:t>
            </a:r>
            <a:r>
              <a:rPr lang="en-GB" sz="1800" spc="-25" dirty="0">
                <a:solidFill>
                  <a:srgbClr val="134F5C"/>
                </a:solidFill>
                <a:latin typeface="Verdana"/>
                <a:cs typeface="Verdana"/>
              </a:rPr>
              <a:t>rate</a:t>
            </a:r>
            <a:r>
              <a:rPr lang="en-GB" sz="1800" spc="-160" dirty="0">
                <a:solidFill>
                  <a:srgbClr val="134F5C"/>
                </a:solidFill>
                <a:latin typeface="Verdana"/>
                <a:cs typeface="Verdana"/>
              </a:rPr>
              <a:t> </a:t>
            </a:r>
            <a:r>
              <a:rPr lang="en-GB" sz="1800" spc="-30" dirty="0">
                <a:solidFill>
                  <a:srgbClr val="134F5C"/>
                </a:solidFill>
                <a:latin typeface="Verdana"/>
                <a:cs typeface="Verdana"/>
              </a:rPr>
              <a:t>(the</a:t>
            </a:r>
            <a:r>
              <a:rPr lang="en-GB" sz="1800" spc="-165" dirty="0">
                <a:solidFill>
                  <a:srgbClr val="134F5C"/>
                </a:solidFill>
                <a:latin typeface="Verdana"/>
                <a:cs typeface="Verdana"/>
              </a:rPr>
              <a:t> </a:t>
            </a:r>
            <a:r>
              <a:rPr lang="en-GB" sz="1800" spc="-25" dirty="0">
                <a:solidFill>
                  <a:srgbClr val="134F5C"/>
                </a:solidFill>
                <a:latin typeface="Verdana"/>
                <a:cs typeface="Verdana"/>
              </a:rPr>
              <a:t>size</a:t>
            </a:r>
            <a:r>
              <a:rPr lang="en-GB" sz="1800" spc="-160" dirty="0">
                <a:solidFill>
                  <a:srgbClr val="134F5C"/>
                </a:solidFill>
                <a:latin typeface="Verdana"/>
                <a:cs typeface="Verdana"/>
              </a:rPr>
              <a:t> </a:t>
            </a:r>
            <a:r>
              <a:rPr lang="en-GB" sz="1800" spc="5" dirty="0">
                <a:solidFill>
                  <a:srgbClr val="134F5C"/>
                </a:solidFill>
                <a:latin typeface="Verdana"/>
                <a:cs typeface="Verdana"/>
              </a:rPr>
              <a:t>of</a:t>
            </a:r>
            <a:r>
              <a:rPr lang="en-GB" sz="1800" spc="-160" dirty="0">
                <a:solidFill>
                  <a:srgbClr val="134F5C"/>
                </a:solidFill>
                <a:latin typeface="Verdana"/>
                <a:cs typeface="Verdana"/>
              </a:rPr>
              <a:t> </a:t>
            </a:r>
            <a:r>
              <a:rPr lang="en-GB" sz="1800" spc="35" dirty="0">
                <a:solidFill>
                  <a:srgbClr val="134F5C"/>
                </a:solidFill>
                <a:latin typeface="Verdana"/>
                <a:cs typeface="Verdana"/>
              </a:rPr>
              <a:t>the</a:t>
            </a:r>
            <a:r>
              <a:rPr lang="en-GB" sz="1800" spc="-165" dirty="0">
                <a:solidFill>
                  <a:srgbClr val="134F5C"/>
                </a:solidFill>
                <a:latin typeface="Verdana"/>
                <a:cs typeface="Verdana"/>
              </a:rPr>
              <a:t> </a:t>
            </a:r>
            <a:r>
              <a:rPr lang="en-GB" sz="1800" spc="15" dirty="0">
                <a:solidFill>
                  <a:srgbClr val="134F5C"/>
                </a:solidFill>
                <a:latin typeface="Verdana"/>
                <a:cs typeface="Verdana"/>
              </a:rPr>
              <a:t>adjustments</a:t>
            </a:r>
            <a:r>
              <a:rPr lang="en-GB" sz="1800" spc="-160" dirty="0">
                <a:solidFill>
                  <a:srgbClr val="134F5C"/>
                </a:solidFill>
                <a:latin typeface="Verdana"/>
                <a:cs typeface="Verdana"/>
              </a:rPr>
              <a:t> </a:t>
            </a:r>
            <a:r>
              <a:rPr lang="en-GB" sz="1800" spc="5" dirty="0">
                <a:solidFill>
                  <a:srgbClr val="134F5C"/>
                </a:solidFill>
                <a:latin typeface="Verdana"/>
                <a:cs typeface="Verdana"/>
              </a:rPr>
              <a:t>made)</a:t>
            </a:r>
            <a:r>
              <a:rPr lang="en-GB" sz="1800" spc="-160" dirty="0">
                <a:solidFill>
                  <a:srgbClr val="134F5C"/>
                </a:solidFill>
                <a:latin typeface="Verdana"/>
                <a:cs typeface="Verdana"/>
              </a:rPr>
              <a:t> </a:t>
            </a:r>
            <a:r>
              <a:rPr lang="en-GB" sz="1800" spc="-35" dirty="0">
                <a:solidFill>
                  <a:srgbClr val="134F5C"/>
                </a:solidFill>
                <a:latin typeface="Verdana"/>
                <a:cs typeface="Verdana"/>
              </a:rPr>
              <a:t>is</a:t>
            </a:r>
            <a:r>
              <a:rPr lang="en-GB" sz="1800" spc="-160" dirty="0">
                <a:solidFill>
                  <a:srgbClr val="134F5C"/>
                </a:solidFill>
                <a:latin typeface="Verdana"/>
                <a:cs typeface="Verdana"/>
              </a:rPr>
              <a:t> </a:t>
            </a:r>
            <a:r>
              <a:rPr lang="en-GB" sz="1800" spc="30" dirty="0">
                <a:solidFill>
                  <a:srgbClr val="134F5C"/>
                </a:solidFill>
                <a:latin typeface="Verdana"/>
                <a:cs typeface="Verdana"/>
              </a:rPr>
              <a:t>an</a:t>
            </a:r>
            <a:r>
              <a:rPr lang="en-GB" sz="1800" spc="-165" dirty="0">
                <a:solidFill>
                  <a:srgbClr val="134F5C"/>
                </a:solidFill>
                <a:latin typeface="Verdana"/>
                <a:cs typeface="Verdana"/>
              </a:rPr>
              <a:t> </a:t>
            </a:r>
            <a:r>
              <a:rPr lang="en-GB" sz="1800" spc="40" dirty="0">
                <a:solidFill>
                  <a:srgbClr val="134F5C"/>
                </a:solidFill>
                <a:latin typeface="Verdana"/>
                <a:cs typeface="Verdana"/>
              </a:rPr>
              <a:t>important </a:t>
            </a:r>
            <a:r>
              <a:rPr lang="en-GB" sz="1800" spc="55" dirty="0">
                <a:solidFill>
                  <a:srgbClr val="134F5C"/>
                </a:solidFill>
                <a:latin typeface="Verdana"/>
                <a:cs typeface="Verdana"/>
              </a:rPr>
              <a:t>h</a:t>
            </a:r>
            <a:r>
              <a:rPr lang="en-GB" sz="1800" spc="-10" dirty="0">
                <a:solidFill>
                  <a:srgbClr val="134F5C"/>
                </a:solidFill>
                <a:latin typeface="Verdana"/>
                <a:cs typeface="Verdana"/>
              </a:rPr>
              <a:t>ype</a:t>
            </a:r>
            <a:r>
              <a:rPr lang="en-GB" sz="1800" spc="-25" dirty="0">
                <a:solidFill>
                  <a:srgbClr val="134F5C"/>
                </a:solidFill>
                <a:latin typeface="Verdana"/>
                <a:cs typeface="Verdana"/>
              </a:rPr>
              <a:t>r</a:t>
            </a:r>
            <a:r>
              <a:rPr lang="en-GB" sz="1800" spc="-15" dirty="0">
                <a:solidFill>
                  <a:srgbClr val="134F5C"/>
                </a:solidFill>
                <a:latin typeface="Verdana"/>
                <a:cs typeface="Verdana"/>
              </a:rPr>
              <a:t>-</a:t>
            </a:r>
            <a:r>
              <a:rPr lang="en-GB" sz="1800" spc="-30" dirty="0">
                <a:solidFill>
                  <a:srgbClr val="134F5C"/>
                </a:solidFill>
                <a:latin typeface="Verdana"/>
                <a:cs typeface="Verdana"/>
              </a:rPr>
              <a:t>p</a:t>
            </a:r>
            <a:r>
              <a:rPr lang="en-GB" sz="1800" spc="-40" dirty="0">
                <a:solidFill>
                  <a:srgbClr val="134F5C"/>
                </a:solidFill>
                <a:latin typeface="Verdana"/>
                <a:cs typeface="Verdana"/>
              </a:rPr>
              <a:t>a</a:t>
            </a:r>
            <a:r>
              <a:rPr lang="en-GB" sz="1800" spc="-50" dirty="0">
                <a:solidFill>
                  <a:srgbClr val="134F5C"/>
                </a:solidFill>
                <a:latin typeface="Verdana"/>
                <a:cs typeface="Verdana"/>
              </a:rPr>
              <a:t>r</a:t>
            </a:r>
            <a:r>
              <a:rPr lang="en-GB" sz="1800" spc="70" dirty="0">
                <a:solidFill>
                  <a:srgbClr val="134F5C"/>
                </a:solidFill>
                <a:latin typeface="Verdana"/>
                <a:cs typeface="Verdana"/>
              </a:rPr>
              <a:t>am</a:t>
            </a:r>
            <a:r>
              <a:rPr lang="en-GB" sz="1800" spc="20" dirty="0">
                <a:solidFill>
                  <a:srgbClr val="134F5C"/>
                </a:solidFill>
                <a:latin typeface="Verdana"/>
                <a:cs typeface="Verdana"/>
              </a:rPr>
              <a:t>e</a:t>
            </a:r>
            <a:r>
              <a:rPr lang="en-GB" sz="1800" spc="-25" dirty="0">
                <a:solidFill>
                  <a:srgbClr val="134F5C"/>
                </a:solidFill>
                <a:latin typeface="Verdana"/>
                <a:cs typeface="Verdana"/>
              </a:rPr>
              <a:t>t</a:t>
            </a:r>
            <a:r>
              <a:rPr lang="en-GB" sz="1800" spc="-20" dirty="0">
                <a:solidFill>
                  <a:srgbClr val="134F5C"/>
                </a:solidFill>
                <a:latin typeface="Verdana"/>
                <a:cs typeface="Verdana"/>
              </a:rPr>
              <a:t>er</a:t>
            </a:r>
            <a:r>
              <a:rPr lang="en-GB" sz="1800" spc="-165" dirty="0">
                <a:solidFill>
                  <a:srgbClr val="134F5C"/>
                </a:solidFill>
                <a:latin typeface="Verdana"/>
                <a:cs typeface="Verdana"/>
              </a:rPr>
              <a:t> </a:t>
            </a:r>
            <a:r>
              <a:rPr lang="en-GB" sz="1800" spc="-15" dirty="0">
                <a:solidFill>
                  <a:srgbClr val="134F5C"/>
                </a:solidFill>
                <a:latin typeface="Verdana"/>
                <a:cs typeface="Verdana"/>
              </a:rPr>
              <a:t>t</a:t>
            </a:r>
            <a:r>
              <a:rPr lang="en-GB" sz="1800" spc="35" dirty="0">
                <a:solidFill>
                  <a:srgbClr val="134F5C"/>
                </a:solidFill>
                <a:latin typeface="Verdana"/>
                <a:cs typeface="Verdana"/>
              </a:rPr>
              <a:t>o</a:t>
            </a:r>
            <a:r>
              <a:rPr lang="en-GB" sz="1800" spc="-165" dirty="0">
                <a:solidFill>
                  <a:srgbClr val="134F5C"/>
                </a:solidFill>
                <a:latin typeface="Verdana"/>
                <a:cs typeface="Verdana"/>
              </a:rPr>
              <a:t> </a:t>
            </a:r>
            <a:r>
              <a:rPr lang="en-GB" sz="1800" spc="-10" dirty="0">
                <a:solidFill>
                  <a:srgbClr val="134F5C"/>
                </a:solidFill>
                <a:latin typeface="Verdana"/>
                <a:cs typeface="Verdana"/>
              </a:rPr>
              <a:t>set</a:t>
            </a:r>
            <a:r>
              <a:rPr lang="en-GB" sz="1800" spc="-165" dirty="0">
                <a:solidFill>
                  <a:srgbClr val="134F5C"/>
                </a:solidFill>
                <a:latin typeface="Verdana"/>
                <a:cs typeface="Verdana"/>
              </a:rPr>
              <a:t> </a:t>
            </a:r>
            <a:r>
              <a:rPr lang="en-GB" sz="1800" dirty="0">
                <a:solidFill>
                  <a:srgbClr val="134F5C"/>
                </a:solidFill>
                <a:latin typeface="Verdana"/>
                <a:cs typeface="Verdana"/>
              </a:rPr>
              <a:t>ca</a:t>
            </a:r>
            <a:r>
              <a:rPr lang="en-GB" sz="1800" spc="-25" dirty="0">
                <a:solidFill>
                  <a:srgbClr val="134F5C"/>
                </a:solidFill>
                <a:latin typeface="Verdana"/>
                <a:cs typeface="Verdana"/>
              </a:rPr>
              <a:t>r</a:t>
            </a:r>
            <a:r>
              <a:rPr lang="en-GB" sz="1800" spc="-10" dirty="0">
                <a:solidFill>
                  <a:srgbClr val="134F5C"/>
                </a:solidFill>
                <a:latin typeface="Verdana"/>
                <a:cs typeface="Verdana"/>
              </a:rPr>
              <a:t>efull</a:t>
            </a:r>
            <a:r>
              <a:rPr lang="en-GB" sz="1800" spc="-75" dirty="0">
                <a:solidFill>
                  <a:srgbClr val="134F5C"/>
                </a:solidFill>
                <a:latin typeface="Verdana"/>
                <a:cs typeface="Verdana"/>
              </a:rPr>
              <a:t>y</a:t>
            </a:r>
            <a:r>
              <a:rPr lang="en-GB" sz="1800" spc="-275" dirty="0">
                <a:solidFill>
                  <a:srgbClr val="134F5C"/>
                </a:solidFill>
                <a:latin typeface="Verdana"/>
                <a:cs typeface="Verdana"/>
              </a:rPr>
              <a:t>.</a:t>
            </a:r>
            <a:endParaRPr lang="en-GB" sz="1800" dirty="0">
              <a:latin typeface="Verdana"/>
              <a:cs typeface="Verdana"/>
            </a:endParaRPr>
          </a:p>
          <a:p>
            <a:pPr>
              <a:lnSpc>
                <a:spcPct val="100000"/>
              </a:lnSpc>
              <a:spcBef>
                <a:spcPts val="40"/>
              </a:spcBef>
            </a:pPr>
            <a:endParaRPr lang="en-GB" sz="2000" dirty="0">
              <a:latin typeface="Verdana"/>
              <a:cs typeface="Verdana"/>
            </a:endParaRPr>
          </a:p>
          <a:p>
            <a:pPr marL="12700" marR="5080">
              <a:lnSpc>
                <a:spcPct val="114599"/>
              </a:lnSpc>
            </a:pPr>
            <a:r>
              <a:rPr lang="en-GB" sz="1800" spc="-70" dirty="0">
                <a:solidFill>
                  <a:srgbClr val="134F5C"/>
                </a:solidFill>
                <a:latin typeface="Verdana"/>
                <a:cs typeface="Verdana"/>
              </a:rPr>
              <a:t>In</a:t>
            </a:r>
            <a:r>
              <a:rPr lang="en-GB" sz="1800" spc="-160" dirty="0">
                <a:solidFill>
                  <a:srgbClr val="134F5C"/>
                </a:solidFill>
                <a:latin typeface="Verdana"/>
                <a:cs typeface="Verdana"/>
              </a:rPr>
              <a:t> </a:t>
            </a:r>
            <a:r>
              <a:rPr lang="en-GB" sz="1800" spc="-25" dirty="0">
                <a:solidFill>
                  <a:srgbClr val="134F5C"/>
                </a:solidFill>
                <a:latin typeface="Verdana"/>
                <a:cs typeface="Verdana"/>
              </a:rPr>
              <a:t>practice,</a:t>
            </a:r>
            <a:r>
              <a:rPr lang="en-GB" sz="1800" spc="-160" dirty="0">
                <a:solidFill>
                  <a:srgbClr val="134F5C"/>
                </a:solidFill>
                <a:latin typeface="Verdana"/>
                <a:cs typeface="Verdana"/>
              </a:rPr>
              <a:t> </a:t>
            </a:r>
            <a:r>
              <a:rPr lang="en-GB" sz="1800" spc="-45" dirty="0">
                <a:solidFill>
                  <a:srgbClr val="134F5C"/>
                </a:solidFill>
                <a:latin typeface="Verdana"/>
                <a:cs typeface="Verdana"/>
              </a:rPr>
              <a:t>it’s</a:t>
            </a:r>
            <a:r>
              <a:rPr lang="en-GB" sz="1800" spc="-160" dirty="0">
                <a:solidFill>
                  <a:srgbClr val="134F5C"/>
                </a:solidFill>
                <a:latin typeface="Verdana"/>
                <a:cs typeface="Verdana"/>
              </a:rPr>
              <a:t> </a:t>
            </a:r>
            <a:r>
              <a:rPr lang="en-GB" sz="1800" spc="10" dirty="0">
                <a:solidFill>
                  <a:srgbClr val="134F5C"/>
                </a:solidFill>
                <a:latin typeface="Verdana"/>
                <a:cs typeface="Verdana"/>
              </a:rPr>
              <a:t>better</a:t>
            </a:r>
            <a:r>
              <a:rPr lang="en-GB" sz="1800" spc="-160" dirty="0">
                <a:solidFill>
                  <a:srgbClr val="134F5C"/>
                </a:solidFill>
                <a:latin typeface="Verdana"/>
                <a:cs typeface="Verdana"/>
              </a:rPr>
              <a:t> </a:t>
            </a:r>
            <a:r>
              <a:rPr lang="en-GB" sz="1800" spc="10" dirty="0">
                <a:solidFill>
                  <a:srgbClr val="134F5C"/>
                </a:solidFill>
                <a:latin typeface="Verdana"/>
                <a:cs typeface="Verdana"/>
              </a:rPr>
              <a:t>to</a:t>
            </a:r>
            <a:r>
              <a:rPr lang="en-GB" sz="1800" spc="-160" dirty="0">
                <a:solidFill>
                  <a:srgbClr val="134F5C"/>
                </a:solidFill>
                <a:latin typeface="Verdana"/>
                <a:cs typeface="Verdana"/>
              </a:rPr>
              <a:t> </a:t>
            </a:r>
            <a:r>
              <a:rPr lang="en-GB" sz="1800" spc="25" dirty="0">
                <a:solidFill>
                  <a:srgbClr val="134F5C"/>
                </a:solidFill>
                <a:latin typeface="Verdana"/>
                <a:cs typeface="Verdana"/>
              </a:rPr>
              <a:t>keep</a:t>
            </a:r>
            <a:r>
              <a:rPr lang="en-GB" sz="1800" spc="-160" dirty="0">
                <a:solidFill>
                  <a:srgbClr val="134F5C"/>
                </a:solidFill>
                <a:latin typeface="Verdana"/>
                <a:cs typeface="Verdana"/>
              </a:rPr>
              <a:t> </a:t>
            </a:r>
            <a:r>
              <a:rPr lang="en-GB" sz="1800" spc="35" dirty="0">
                <a:solidFill>
                  <a:srgbClr val="134F5C"/>
                </a:solidFill>
                <a:latin typeface="Verdana"/>
                <a:cs typeface="Verdana"/>
              </a:rPr>
              <a:t>the</a:t>
            </a:r>
            <a:r>
              <a:rPr lang="en-GB" sz="1800" spc="-155" dirty="0">
                <a:solidFill>
                  <a:srgbClr val="134F5C"/>
                </a:solidFill>
                <a:latin typeface="Verdana"/>
                <a:cs typeface="Verdana"/>
              </a:rPr>
              <a:t> </a:t>
            </a:r>
            <a:r>
              <a:rPr lang="en-GB" sz="1800" spc="15" dirty="0">
                <a:solidFill>
                  <a:srgbClr val="134F5C"/>
                </a:solidFill>
                <a:latin typeface="Verdana"/>
                <a:cs typeface="Verdana"/>
              </a:rPr>
              <a:t>learning</a:t>
            </a:r>
            <a:r>
              <a:rPr lang="en-GB" sz="1800" spc="-160" dirty="0">
                <a:solidFill>
                  <a:srgbClr val="134F5C"/>
                </a:solidFill>
                <a:latin typeface="Verdana"/>
                <a:cs typeface="Verdana"/>
              </a:rPr>
              <a:t> </a:t>
            </a:r>
            <a:r>
              <a:rPr lang="en-GB" sz="1800" spc="-25" dirty="0">
                <a:solidFill>
                  <a:srgbClr val="134F5C"/>
                </a:solidFill>
                <a:latin typeface="Verdana"/>
                <a:cs typeface="Verdana"/>
              </a:rPr>
              <a:t>rate</a:t>
            </a:r>
            <a:r>
              <a:rPr lang="en-GB" sz="1800" spc="-160" dirty="0">
                <a:solidFill>
                  <a:srgbClr val="134F5C"/>
                </a:solidFill>
                <a:latin typeface="Verdana"/>
                <a:cs typeface="Verdana"/>
              </a:rPr>
              <a:t> </a:t>
            </a:r>
            <a:r>
              <a:rPr lang="en-GB" sz="1800" spc="-40" dirty="0">
                <a:solidFill>
                  <a:srgbClr val="134F5C"/>
                </a:solidFill>
                <a:latin typeface="Verdana"/>
                <a:cs typeface="Verdana"/>
              </a:rPr>
              <a:t>small.</a:t>
            </a:r>
            <a:r>
              <a:rPr lang="en-GB" sz="1800" spc="-160" dirty="0">
                <a:solidFill>
                  <a:srgbClr val="134F5C"/>
                </a:solidFill>
                <a:latin typeface="Verdana"/>
                <a:cs typeface="Verdana"/>
              </a:rPr>
              <a:t> </a:t>
            </a:r>
            <a:r>
              <a:rPr lang="en-GB" sz="1800" spc="-35" dirty="0">
                <a:solidFill>
                  <a:srgbClr val="134F5C"/>
                </a:solidFill>
                <a:latin typeface="Verdana"/>
                <a:cs typeface="Verdana"/>
              </a:rPr>
              <a:t>However,</a:t>
            </a:r>
            <a:r>
              <a:rPr lang="en-GB" sz="1800" spc="-160" dirty="0">
                <a:solidFill>
                  <a:srgbClr val="134F5C"/>
                </a:solidFill>
                <a:latin typeface="Verdana"/>
                <a:cs typeface="Verdana"/>
              </a:rPr>
              <a:t> </a:t>
            </a:r>
            <a:r>
              <a:rPr lang="en-GB" sz="1800" spc="15" dirty="0">
                <a:solidFill>
                  <a:srgbClr val="134F5C"/>
                </a:solidFill>
                <a:latin typeface="Verdana"/>
                <a:cs typeface="Verdana"/>
              </a:rPr>
              <a:t>too</a:t>
            </a:r>
            <a:r>
              <a:rPr lang="en-GB" sz="1800" spc="-160" dirty="0">
                <a:solidFill>
                  <a:srgbClr val="134F5C"/>
                </a:solidFill>
                <a:latin typeface="Verdana"/>
                <a:cs typeface="Verdana"/>
              </a:rPr>
              <a:t> </a:t>
            </a:r>
            <a:r>
              <a:rPr lang="en-GB" sz="1800" spc="10" dirty="0">
                <a:solidFill>
                  <a:srgbClr val="134F5C"/>
                </a:solidFill>
                <a:latin typeface="Verdana"/>
                <a:cs typeface="Verdana"/>
              </a:rPr>
              <a:t>small </a:t>
            </a:r>
            <a:r>
              <a:rPr lang="en-GB" sz="1800" spc="50" dirty="0">
                <a:solidFill>
                  <a:srgbClr val="134F5C"/>
                </a:solidFill>
                <a:latin typeface="Verdana"/>
                <a:cs typeface="Verdana"/>
              </a:rPr>
              <a:t>and</a:t>
            </a:r>
            <a:r>
              <a:rPr lang="en-GB" sz="1800" spc="-160" dirty="0">
                <a:solidFill>
                  <a:srgbClr val="134F5C"/>
                </a:solidFill>
                <a:latin typeface="Verdana"/>
                <a:cs typeface="Verdana"/>
              </a:rPr>
              <a:t> </a:t>
            </a:r>
            <a:r>
              <a:rPr lang="en-GB" sz="1800" spc="5" dirty="0">
                <a:solidFill>
                  <a:srgbClr val="134F5C"/>
                </a:solidFill>
                <a:latin typeface="Verdana"/>
                <a:cs typeface="Verdana"/>
              </a:rPr>
              <a:t>it</a:t>
            </a:r>
            <a:r>
              <a:rPr lang="en-GB" sz="1800" spc="-160" dirty="0">
                <a:solidFill>
                  <a:srgbClr val="134F5C"/>
                </a:solidFill>
                <a:latin typeface="Verdana"/>
                <a:cs typeface="Verdana"/>
              </a:rPr>
              <a:t> </a:t>
            </a:r>
            <a:r>
              <a:rPr lang="en-GB" sz="1800" spc="55" dirty="0">
                <a:solidFill>
                  <a:srgbClr val="134F5C"/>
                </a:solidFill>
                <a:latin typeface="Verdana"/>
                <a:cs typeface="Verdana"/>
              </a:rPr>
              <a:t>would</a:t>
            </a:r>
            <a:r>
              <a:rPr lang="en-GB" sz="1800" spc="-160" dirty="0">
                <a:solidFill>
                  <a:srgbClr val="134F5C"/>
                </a:solidFill>
                <a:latin typeface="Verdana"/>
                <a:cs typeface="Verdana"/>
              </a:rPr>
              <a:t> </a:t>
            </a:r>
            <a:r>
              <a:rPr lang="en-GB" sz="1800" spc="-5" dirty="0">
                <a:solidFill>
                  <a:srgbClr val="134F5C"/>
                </a:solidFill>
                <a:latin typeface="Verdana"/>
                <a:cs typeface="Verdana"/>
              </a:rPr>
              <a:t>take</a:t>
            </a:r>
            <a:r>
              <a:rPr lang="en-GB" sz="1800" spc="-160" dirty="0">
                <a:solidFill>
                  <a:srgbClr val="134F5C"/>
                </a:solidFill>
                <a:latin typeface="Verdana"/>
                <a:cs typeface="Verdana"/>
              </a:rPr>
              <a:t> </a:t>
            </a:r>
            <a:r>
              <a:rPr lang="en-GB" sz="1800" spc="-20" dirty="0">
                <a:solidFill>
                  <a:srgbClr val="134F5C"/>
                </a:solidFill>
                <a:latin typeface="Verdana"/>
                <a:cs typeface="Verdana"/>
              </a:rPr>
              <a:t>a</a:t>
            </a:r>
            <a:r>
              <a:rPr lang="en-GB" sz="1800" spc="-160" dirty="0">
                <a:solidFill>
                  <a:srgbClr val="134F5C"/>
                </a:solidFill>
                <a:latin typeface="Verdana"/>
                <a:cs typeface="Verdana"/>
              </a:rPr>
              <a:t> </a:t>
            </a:r>
            <a:r>
              <a:rPr lang="en-GB" sz="1800" spc="50" dirty="0">
                <a:solidFill>
                  <a:srgbClr val="134F5C"/>
                </a:solidFill>
                <a:latin typeface="Verdana"/>
                <a:cs typeface="Verdana"/>
              </a:rPr>
              <a:t>long</a:t>
            </a:r>
            <a:r>
              <a:rPr lang="en-GB" sz="1800" spc="-160" dirty="0">
                <a:solidFill>
                  <a:srgbClr val="134F5C"/>
                </a:solidFill>
                <a:latin typeface="Verdana"/>
                <a:cs typeface="Verdana"/>
              </a:rPr>
              <a:t> </a:t>
            </a:r>
            <a:r>
              <a:rPr lang="en-GB" sz="1800" spc="10" dirty="0">
                <a:solidFill>
                  <a:srgbClr val="134F5C"/>
                </a:solidFill>
                <a:latin typeface="Verdana"/>
                <a:cs typeface="Verdana"/>
              </a:rPr>
              <a:t>to</a:t>
            </a:r>
            <a:r>
              <a:rPr lang="en-GB" sz="1800" spc="-160" dirty="0">
                <a:solidFill>
                  <a:srgbClr val="134F5C"/>
                </a:solidFill>
                <a:latin typeface="Verdana"/>
                <a:cs typeface="Verdana"/>
              </a:rPr>
              <a:t> </a:t>
            </a:r>
            <a:r>
              <a:rPr lang="en-GB" sz="1800" spc="40" dirty="0">
                <a:solidFill>
                  <a:srgbClr val="134F5C"/>
                </a:solidFill>
                <a:latin typeface="Verdana"/>
                <a:cs typeface="Verdana"/>
              </a:rPr>
              <a:t>descend</a:t>
            </a:r>
            <a:r>
              <a:rPr lang="en-GB" sz="1800" spc="-160" dirty="0">
                <a:solidFill>
                  <a:srgbClr val="134F5C"/>
                </a:solidFill>
                <a:latin typeface="Verdana"/>
                <a:cs typeface="Verdana"/>
              </a:rPr>
              <a:t> </a:t>
            </a:r>
            <a:r>
              <a:rPr lang="en-GB" sz="1800" spc="10" dirty="0">
                <a:solidFill>
                  <a:srgbClr val="134F5C"/>
                </a:solidFill>
                <a:latin typeface="Verdana"/>
                <a:cs typeface="Verdana"/>
              </a:rPr>
              <a:t>toward</a:t>
            </a:r>
            <a:r>
              <a:rPr lang="en-GB" sz="1800" spc="-160" dirty="0">
                <a:solidFill>
                  <a:srgbClr val="134F5C"/>
                </a:solidFill>
                <a:latin typeface="Verdana"/>
                <a:cs typeface="Verdana"/>
              </a:rPr>
              <a:t> </a:t>
            </a:r>
            <a:r>
              <a:rPr lang="en-GB" sz="1800" spc="35" dirty="0">
                <a:solidFill>
                  <a:srgbClr val="134F5C"/>
                </a:solidFill>
                <a:latin typeface="Verdana"/>
                <a:cs typeface="Verdana"/>
              </a:rPr>
              <a:t>the</a:t>
            </a:r>
            <a:r>
              <a:rPr lang="en-GB" sz="1800" spc="-160" dirty="0">
                <a:solidFill>
                  <a:srgbClr val="134F5C"/>
                </a:solidFill>
                <a:latin typeface="Verdana"/>
                <a:cs typeface="Verdana"/>
              </a:rPr>
              <a:t> </a:t>
            </a:r>
            <a:r>
              <a:rPr lang="en-GB" sz="1800" spc="30" dirty="0">
                <a:solidFill>
                  <a:srgbClr val="134F5C"/>
                </a:solidFill>
                <a:latin typeface="Verdana"/>
                <a:cs typeface="Verdana"/>
              </a:rPr>
              <a:t>global</a:t>
            </a:r>
            <a:r>
              <a:rPr lang="en-GB" sz="1800" spc="-160" dirty="0">
                <a:solidFill>
                  <a:srgbClr val="134F5C"/>
                </a:solidFill>
                <a:latin typeface="Verdana"/>
                <a:cs typeface="Verdana"/>
              </a:rPr>
              <a:t> </a:t>
            </a:r>
            <a:r>
              <a:rPr lang="en-GB" sz="1800" spc="10" dirty="0">
                <a:solidFill>
                  <a:srgbClr val="134F5C"/>
                </a:solidFill>
                <a:latin typeface="Verdana"/>
                <a:cs typeface="Verdana"/>
              </a:rPr>
              <a:t>minima.</a:t>
            </a:r>
            <a:r>
              <a:rPr lang="en-GB" sz="1800" spc="-160" dirty="0">
                <a:solidFill>
                  <a:srgbClr val="134F5C"/>
                </a:solidFill>
                <a:latin typeface="Verdana"/>
                <a:cs typeface="Verdana"/>
              </a:rPr>
              <a:t> </a:t>
            </a:r>
            <a:r>
              <a:rPr lang="en-GB" sz="1800" spc="-35" dirty="0">
                <a:solidFill>
                  <a:srgbClr val="134F5C"/>
                </a:solidFill>
                <a:latin typeface="Verdana"/>
                <a:cs typeface="Verdana"/>
              </a:rPr>
              <a:t>Too</a:t>
            </a:r>
            <a:r>
              <a:rPr lang="en-GB" sz="1800" spc="-165" dirty="0">
                <a:solidFill>
                  <a:srgbClr val="134F5C"/>
                </a:solidFill>
                <a:latin typeface="Verdana"/>
                <a:cs typeface="Verdana"/>
              </a:rPr>
              <a:t> </a:t>
            </a:r>
            <a:r>
              <a:rPr lang="en-GB" sz="1800" spc="-45" dirty="0">
                <a:solidFill>
                  <a:srgbClr val="134F5C"/>
                </a:solidFill>
                <a:latin typeface="Verdana"/>
                <a:cs typeface="Verdana"/>
              </a:rPr>
              <a:t>large, </a:t>
            </a:r>
            <a:r>
              <a:rPr lang="en-GB" sz="1800" spc="-620" dirty="0">
                <a:solidFill>
                  <a:srgbClr val="134F5C"/>
                </a:solidFill>
                <a:latin typeface="Verdana"/>
                <a:cs typeface="Verdana"/>
              </a:rPr>
              <a:t> </a:t>
            </a:r>
            <a:r>
              <a:rPr lang="en-GB" sz="1800" spc="-40" dirty="0">
                <a:solidFill>
                  <a:srgbClr val="134F5C"/>
                </a:solidFill>
                <a:latin typeface="Verdana"/>
                <a:cs typeface="Verdana"/>
              </a:rPr>
              <a:t>however,</a:t>
            </a:r>
            <a:r>
              <a:rPr lang="en-GB" sz="1800" spc="-165" dirty="0">
                <a:solidFill>
                  <a:srgbClr val="134F5C"/>
                </a:solidFill>
                <a:latin typeface="Verdana"/>
                <a:cs typeface="Verdana"/>
              </a:rPr>
              <a:t> </a:t>
            </a:r>
            <a:r>
              <a:rPr lang="en-GB" sz="1800" spc="50" dirty="0">
                <a:solidFill>
                  <a:srgbClr val="134F5C"/>
                </a:solidFill>
                <a:latin typeface="Verdana"/>
                <a:cs typeface="Verdana"/>
              </a:rPr>
              <a:t>and</a:t>
            </a:r>
            <a:r>
              <a:rPr lang="en-GB" sz="1800" spc="-165" dirty="0">
                <a:solidFill>
                  <a:srgbClr val="134F5C"/>
                </a:solidFill>
                <a:latin typeface="Verdana"/>
                <a:cs typeface="Verdana"/>
              </a:rPr>
              <a:t> </a:t>
            </a:r>
            <a:r>
              <a:rPr lang="en-GB" sz="1800" spc="5" dirty="0">
                <a:solidFill>
                  <a:srgbClr val="134F5C"/>
                </a:solidFill>
                <a:latin typeface="Verdana"/>
                <a:cs typeface="Verdana"/>
              </a:rPr>
              <a:t>it</a:t>
            </a:r>
            <a:r>
              <a:rPr lang="en-GB" sz="1800" spc="-160" dirty="0">
                <a:solidFill>
                  <a:srgbClr val="134F5C"/>
                </a:solidFill>
                <a:latin typeface="Verdana"/>
                <a:cs typeface="Verdana"/>
              </a:rPr>
              <a:t> </a:t>
            </a:r>
            <a:r>
              <a:rPr lang="en-GB" sz="1800" spc="10" dirty="0">
                <a:solidFill>
                  <a:srgbClr val="134F5C"/>
                </a:solidFill>
                <a:latin typeface="Verdana"/>
                <a:cs typeface="Verdana"/>
              </a:rPr>
              <a:t>may</a:t>
            </a:r>
            <a:r>
              <a:rPr lang="en-GB" sz="1800" spc="-165" dirty="0">
                <a:solidFill>
                  <a:srgbClr val="134F5C"/>
                </a:solidFill>
                <a:latin typeface="Verdana"/>
                <a:cs typeface="Verdana"/>
              </a:rPr>
              <a:t> </a:t>
            </a:r>
            <a:r>
              <a:rPr lang="en-GB" sz="1800" spc="-5" dirty="0">
                <a:solidFill>
                  <a:srgbClr val="134F5C"/>
                </a:solidFill>
                <a:latin typeface="Verdana"/>
                <a:cs typeface="Verdana"/>
              </a:rPr>
              <a:t>overshoot</a:t>
            </a:r>
            <a:r>
              <a:rPr lang="en-GB" sz="1800" spc="-165" dirty="0">
                <a:solidFill>
                  <a:srgbClr val="134F5C"/>
                </a:solidFill>
                <a:latin typeface="Verdana"/>
                <a:cs typeface="Verdana"/>
              </a:rPr>
              <a:t> </a:t>
            </a:r>
            <a:r>
              <a:rPr lang="en-GB" sz="1800" spc="35" dirty="0">
                <a:solidFill>
                  <a:srgbClr val="134F5C"/>
                </a:solidFill>
                <a:latin typeface="Verdana"/>
                <a:cs typeface="Verdana"/>
              </a:rPr>
              <a:t>the</a:t>
            </a:r>
            <a:r>
              <a:rPr lang="en-GB" sz="1800" spc="-160" dirty="0">
                <a:solidFill>
                  <a:srgbClr val="134F5C"/>
                </a:solidFill>
                <a:latin typeface="Verdana"/>
                <a:cs typeface="Verdana"/>
              </a:rPr>
              <a:t> </a:t>
            </a:r>
            <a:r>
              <a:rPr lang="en-GB" sz="1800" spc="30" dirty="0">
                <a:solidFill>
                  <a:srgbClr val="134F5C"/>
                </a:solidFill>
                <a:latin typeface="Verdana"/>
                <a:cs typeface="Verdana"/>
              </a:rPr>
              <a:t>global</a:t>
            </a:r>
            <a:r>
              <a:rPr lang="en-GB" sz="1800" spc="-165" dirty="0">
                <a:solidFill>
                  <a:srgbClr val="134F5C"/>
                </a:solidFill>
                <a:latin typeface="Verdana"/>
                <a:cs typeface="Verdana"/>
              </a:rPr>
              <a:t> </a:t>
            </a:r>
            <a:r>
              <a:rPr lang="en-GB" sz="1800" spc="85" dirty="0">
                <a:solidFill>
                  <a:srgbClr val="134F5C"/>
                </a:solidFill>
                <a:latin typeface="Verdana"/>
                <a:cs typeface="Verdana"/>
              </a:rPr>
              <a:t>minimum</a:t>
            </a:r>
            <a:r>
              <a:rPr lang="en-GB" sz="1800" spc="-160" dirty="0">
                <a:solidFill>
                  <a:srgbClr val="134F5C"/>
                </a:solidFill>
                <a:latin typeface="Verdana"/>
                <a:cs typeface="Verdana"/>
              </a:rPr>
              <a:t> </a:t>
            </a:r>
            <a:r>
              <a:rPr lang="en-GB" sz="1800" spc="-10" dirty="0">
                <a:solidFill>
                  <a:srgbClr val="134F5C"/>
                </a:solidFill>
                <a:latin typeface="Verdana"/>
                <a:cs typeface="Verdana"/>
              </a:rPr>
              <a:t>altogether,</a:t>
            </a:r>
            <a:r>
              <a:rPr lang="en-GB" sz="1800" spc="-165" dirty="0">
                <a:solidFill>
                  <a:srgbClr val="134F5C"/>
                </a:solidFill>
                <a:latin typeface="Verdana"/>
                <a:cs typeface="Verdana"/>
              </a:rPr>
              <a:t> </a:t>
            </a:r>
            <a:r>
              <a:rPr lang="en-GB" sz="1800" spc="-10" dirty="0">
                <a:solidFill>
                  <a:srgbClr val="134F5C"/>
                </a:solidFill>
                <a:latin typeface="Verdana"/>
                <a:cs typeface="Verdana"/>
              </a:rPr>
              <a:t>or</a:t>
            </a:r>
            <a:r>
              <a:rPr lang="en-GB" sz="1800" spc="-165" dirty="0">
                <a:solidFill>
                  <a:srgbClr val="134F5C"/>
                </a:solidFill>
                <a:latin typeface="Verdana"/>
                <a:cs typeface="Verdana"/>
              </a:rPr>
              <a:t> </a:t>
            </a:r>
            <a:r>
              <a:rPr lang="en-GB" sz="1800" spc="-10" dirty="0">
                <a:solidFill>
                  <a:srgbClr val="134F5C"/>
                </a:solidFill>
                <a:latin typeface="Verdana"/>
                <a:cs typeface="Verdana"/>
              </a:rPr>
              <a:t>even </a:t>
            </a:r>
            <a:r>
              <a:rPr lang="en-GB" sz="1800" spc="-5" dirty="0">
                <a:solidFill>
                  <a:srgbClr val="134F5C"/>
                </a:solidFill>
                <a:latin typeface="Verdana"/>
                <a:cs typeface="Verdana"/>
              </a:rPr>
              <a:t>di</a:t>
            </a:r>
            <a:r>
              <a:rPr lang="en-GB" sz="1800" spc="-35" dirty="0">
                <a:solidFill>
                  <a:srgbClr val="134F5C"/>
                </a:solidFill>
                <a:latin typeface="Verdana"/>
                <a:cs typeface="Verdana"/>
              </a:rPr>
              <a:t>v</a:t>
            </a:r>
            <a:r>
              <a:rPr lang="en-GB" sz="1800" spc="-20" dirty="0">
                <a:solidFill>
                  <a:srgbClr val="134F5C"/>
                </a:solidFill>
                <a:latin typeface="Verdana"/>
                <a:cs typeface="Verdana"/>
              </a:rPr>
              <a:t>e</a:t>
            </a:r>
            <a:r>
              <a:rPr lang="en-GB" sz="1800" spc="-40" dirty="0">
                <a:solidFill>
                  <a:srgbClr val="134F5C"/>
                </a:solidFill>
                <a:latin typeface="Verdana"/>
                <a:cs typeface="Verdana"/>
              </a:rPr>
              <a:t>r</a:t>
            </a:r>
            <a:r>
              <a:rPr lang="en-GB" sz="1800" spc="60" dirty="0">
                <a:solidFill>
                  <a:srgbClr val="134F5C"/>
                </a:solidFill>
                <a:latin typeface="Verdana"/>
                <a:cs typeface="Verdana"/>
              </a:rPr>
              <a:t>ge</a:t>
            </a:r>
            <a:r>
              <a:rPr lang="en-GB" sz="1800" spc="-165" dirty="0">
                <a:solidFill>
                  <a:srgbClr val="134F5C"/>
                </a:solidFill>
                <a:latin typeface="Verdana"/>
                <a:cs typeface="Verdana"/>
              </a:rPr>
              <a:t> </a:t>
            </a:r>
            <a:r>
              <a:rPr lang="en-GB" sz="1800" spc="-40" dirty="0">
                <a:solidFill>
                  <a:srgbClr val="134F5C"/>
                </a:solidFill>
                <a:latin typeface="Verdana"/>
                <a:cs typeface="Verdana"/>
              </a:rPr>
              <a:t>a</a:t>
            </a:r>
            <a:r>
              <a:rPr lang="en-GB" sz="1800" spc="75" dirty="0">
                <a:solidFill>
                  <a:srgbClr val="134F5C"/>
                </a:solidFill>
                <a:latin typeface="Verdana"/>
                <a:cs typeface="Verdana"/>
              </a:rPr>
              <a:t>w</a:t>
            </a:r>
            <a:r>
              <a:rPr lang="en-GB" sz="1800" spc="-40" dirty="0">
                <a:solidFill>
                  <a:srgbClr val="134F5C"/>
                </a:solidFill>
                <a:latin typeface="Verdana"/>
                <a:cs typeface="Verdana"/>
              </a:rPr>
              <a:t>a</a:t>
            </a:r>
            <a:r>
              <a:rPr lang="en-GB" sz="1800" spc="-90" dirty="0">
                <a:solidFill>
                  <a:srgbClr val="134F5C"/>
                </a:solidFill>
                <a:latin typeface="Verdana"/>
                <a:cs typeface="Verdana"/>
              </a:rPr>
              <a:t>y</a:t>
            </a:r>
            <a:r>
              <a:rPr lang="en-GB" sz="1800" spc="-165" dirty="0">
                <a:solidFill>
                  <a:srgbClr val="134F5C"/>
                </a:solidFill>
                <a:latin typeface="Verdana"/>
                <a:cs typeface="Verdana"/>
              </a:rPr>
              <a:t> </a:t>
            </a:r>
            <a:r>
              <a:rPr lang="en-GB" sz="1800" spc="114" dirty="0">
                <a:solidFill>
                  <a:srgbClr val="134F5C"/>
                </a:solidFill>
                <a:latin typeface="Verdana"/>
                <a:cs typeface="Verdana"/>
              </a:rPr>
              <a:t>f</a:t>
            </a:r>
            <a:r>
              <a:rPr lang="en-GB" sz="1800" spc="-75" dirty="0">
                <a:solidFill>
                  <a:srgbClr val="134F5C"/>
                </a:solidFill>
                <a:latin typeface="Verdana"/>
                <a:cs typeface="Verdana"/>
              </a:rPr>
              <a:t>r</a:t>
            </a:r>
            <a:r>
              <a:rPr lang="en-GB" sz="1800" spc="95" dirty="0">
                <a:solidFill>
                  <a:srgbClr val="134F5C"/>
                </a:solidFill>
                <a:latin typeface="Verdana"/>
                <a:cs typeface="Verdana"/>
              </a:rPr>
              <a:t>om</a:t>
            </a:r>
            <a:r>
              <a:rPr lang="en-GB" sz="1800" spc="-165" dirty="0">
                <a:solidFill>
                  <a:srgbClr val="134F5C"/>
                </a:solidFill>
                <a:latin typeface="Verdana"/>
                <a:cs typeface="Verdana"/>
              </a:rPr>
              <a:t> </a:t>
            </a:r>
            <a:r>
              <a:rPr lang="en-GB" sz="1800" spc="5" dirty="0">
                <a:solidFill>
                  <a:srgbClr val="134F5C"/>
                </a:solidFill>
                <a:latin typeface="Verdana"/>
                <a:cs typeface="Verdana"/>
              </a:rPr>
              <a:t>it</a:t>
            </a:r>
            <a:r>
              <a:rPr lang="en-GB" sz="1800" spc="-165" dirty="0">
                <a:solidFill>
                  <a:srgbClr val="134F5C"/>
                </a:solidFill>
                <a:latin typeface="Verdana"/>
                <a:cs typeface="Verdana"/>
              </a:rPr>
              <a:t> </a:t>
            </a:r>
            <a:r>
              <a:rPr lang="en-GB" sz="1800" spc="-25" dirty="0">
                <a:solidFill>
                  <a:srgbClr val="134F5C"/>
                </a:solidFill>
                <a:latin typeface="Verdana"/>
                <a:cs typeface="Verdana"/>
              </a:rPr>
              <a:t>(thus</a:t>
            </a:r>
            <a:r>
              <a:rPr lang="en-GB" sz="1800" spc="-165" dirty="0">
                <a:solidFill>
                  <a:srgbClr val="134F5C"/>
                </a:solidFill>
                <a:latin typeface="Verdana"/>
                <a:cs typeface="Verdana"/>
              </a:rPr>
              <a:t> </a:t>
            </a:r>
            <a:r>
              <a:rPr lang="en-GB" sz="1800" spc="30" dirty="0">
                <a:solidFill>
                  <a:srgbClr val="134F5C"/>
                </a:solidFill>
                <a:latin typeface="Verdana"/>
                <a:cs typeface="Verdana"/>
              </a:rPr>
              <a:t>in</a:t>
            </a:r>
            <a:r>
              <a:rPr lang="en-GB" sz="1800" spc="15" dirty="0">
                <a:solidFill>
                  <a:srgbClr val="134F5C"/>
                </a:solidFill>
                <a:latin typeface="Verdana"/>
                <a:cs typeface="Verdana"/>
              </a:rPr>
              <a:t>c</a:t>
            </a:r>
            <a:r>
              <a:rPr lang="en-GB" sz="1800" spc="-15" dirty="0">
                <a:solidFill>
                  <a:srgbClr val="134F5C"/>
                </a:solidFill>
                <a:latin typeface="Verdana"/>
                <a:cs typeface="Verdana"/>
              </a:rPr>
              <a:t>r</a:t>
            </a:r>
            <a:r>
              <a:rPr lang="en-GB" sz="1800" spc="-20" dirty="0">
                <a:solidFill>
                  <a:srgbClr val="134F5C"/>
                </a:solidFill>
                <a:latin typeface="Verdana"/>
                <a:cs typeface="Verdana"/>
              </a:rPr>
              <a:t>e</a:t>
            </a:r>
            <a:r>
              <a:rPr lang="en-GB" sz="1800" spc="-5" dirty="0">
                <a:solidFill>
                  <a:srgbClr val="134F5C"/>
                </a:solidFill>
                <a:latin typeface="Verdana"/>
                <a:cs typeface="Verdana"/>
              </a:rPr>
              <a:t>asin</a:t>
            </a:r>
            <a:r>
              <a:rPr lang="en-GB" sz="1800" spc="110" dirty="0">
                <a:solidFill>
                  <a:srgbClr val="134F5C"/>
                </a:solidFill>
                <a:latin typeface="Verdana"/>
                <a:cs typeface="Verdana"/>
              </a:rPr>
              <a:t>g</a:t>
            </a:r>
            <a:r>
              <a:rPr lang="en-GB" sz="1800" spc="-165" dirty="0">
                <a:solidFill>
                  <a:srgbClr val="134F5C"/>
                </a:solidFill>
                <a:latin typeface="Verdana"/>
                <a:cs typeface="Verdana"/>
              </a:rPr>
              <a:t> </a:t>
            </a:r>
            <a:r>
              <a:rPr lang="en-GB" sz="1800" spc="50" dirty="0">
                <a:solidFill>
                  <a:srgbClr val="134F5C"/>
                </a:solidFill>
                <a:latin typeface="Verdana"/>
                <a:cs typeface="Verdana"/>
              </a:rPr>
              <a:t>th</a:t>
            </a:r>
            <a:r>
              <a:rPr lang="en-GB" sz="1800" spc="10" dirty="0">
                <a:solidFill>
                  <a:srgbClr val="134F5C"/>
                </a:solidFill>
                <a:latin typeface="Verdana"/>
                <a:cs typeface="Verdana"/>
              </a:rPr>
              <a:t>e</a:t>
            </a:r>
            <a:r>
              <a:rPr lang="en-GB" sz="1800" spc="-165" dirty="0">
                <a:solidFill>
                  <a:srgbClr val="134F5C"/>
                </a:solidFill>
                <a:latin typeface="Verdana"/>
                <a:cs typeface="Verdana"/>
              </a:rPr>
              <a:t> </a:t>
            </a:r>
            <a:r>
              <a:rPr lang="en-GB" sz="1800" spc="-20" dirty="0">
                <a:solidFill>
                  <a:srgbClr val="134F5C"/>
                </a:solidFill>
                <a:latin typeface="Verdana"/>
                <a:cs typeface="Verdana"/>
              </a:rPr>
              <a:t>e</a:t>
            </a:r>
            <a:r>
              <a:rPr lang="en-GB" sz="1800" spc="-30" dirty="0">
                <a:solidFill>
                  <a:srgbClr val="134F5C"/>
                </a:solidFill>
                <a:latin typeface="Verdana"/>
                <a:cs typeface="Verdana"/>
              </a:rPr>
              <a:t>r</a:t>
            </a:r>
            <a:r>
              <a:rPr lang="en-GB" sz="1800" spc="-75" dirty="0">
                <a:solidFill>
                  <a:srgbClr val="134F5C"/>
                </a:solidFill>
                <a:latin typeface="Verdana"/>
                <a:cs typeface="Verdana"/>
              </a:rPr>
              <a:t>r</a:t>
            </a:r>
            <a:r>
              <a:rPr lang="en-GB" sz="1800" spc="-10" dirty="0">
                <a:solidFill>
                  <a:srgbClr val="134F5C"/>
                </a:solidFill>
                <a:latin typeface="Verdana"/>
                <a:cs typeface="Verdana"/>
              </a:rPr>
              <a:t>o</a:t>
            </a:r>
            <a:r>
              <a:rPr lang="en-GB" sz="1800" spc="-25" dirty="0">
                <a:solidFill>
                  <a:srgbClr val="134F5C"/>
                </a:solidFill>
                <a:latin typeface="Verdana"/>
                <a:cs typeface="Verdana"/>
              </a:rPr>
              <a:t>r</a:t>
            </a:r>
            <a:r>
              <a:rPr lang="en-GB" sz="1800" spc="-250" dirty="0">
                <a:solidFill>
                  <a:srgbClr val="134F5C"/>
                </a:solidFill>
                <a:latin typeface="Verdana"/>
                <a:cs typeface="Verdana"/>
              </a:rPr>
              <a:t>).</a:t>
            </a:r>
            <a:endParaRPr lang="en-GB" sz="1800" dirty="0">
              <a:latin typeface="Verdana"/>
              <a:cs typeface="Verdana"/>
            </a:endParaRPr>
          </a:p>
        </p:txBody>
      </p:sp>
    </p:spTree>
    <p:extLst>
      <p:ext uri="{BB962C8B-B14F-4D97-AF65-F5344CB8AC3E}">
        <p14:creationId xmlns:p14="http://schemas.microsoft.com/office/powerpoint/2010/main" val="1882028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209D72-2E9D-49B0-8977-41DCCC66C0BB}" type="slidenum">
              <a:rPr lang="nl-BE" smtClean="0"/>
              <a:t>22</a:t>
            </a:fld>
            <a:endParaRPr lang="nl-BE"/>
          </a:p>
        </p:txBody>
      </p:sp>
      <p:sp>
        <p:nvSpPr>
          <p:cNvPr id="11" name="TextBox 10">
            <a:extLst>
              <a:ext uri="{FF2B5EF4-FFF2-40B4-BE49-F238E27FC236}">
                <a16:creationId xmlns:a16="http://schemas.microsoft.com/office/drawing/2014/main" id="{EC312290-A369-4896-B031-4627C40BB70F}"/>
              </a:ext>
            </a:extLst>
          </p:cNvPr>
          <p:cNvSpPr txBox="1"/>
          <p:nvPr/>
        </p:nvSpPr>
        <p:spPr>
          <a:xfrm>
            <a:off x="1513840" y="480814"/>
            <a:ext cx="6055360" cy="523220"/>
          </a:xfrm>
          <a:prstGeom prst="rect">
            <a:avLst/>
          </a:prstGeom>
          <a:noFill/>
        </p:spPr>
        <p:txBody>
          <a:bodyPr wrap="square">
            <a:spAutoFit/>
          </a:bodyPr>
          <a:lstStyle/>
          <a:p>
            <a:r>
              <a:rPr lang="en-IN" sz="2800" spc="-60" dirty="0">
                <a:solidFill>
                  <a:srgbClr val="FF0000"/>
                </a:solidFill>
              </a:rPr>
              <a:t>E</a:t>
            </a:r>
            <a:r>
              <a:rPr lang="en-IN" sz="2800" spc="-140" dirty="0">
                <a:solidFill>
                  <a:srgbClr val="FF0000"/>
                </a:solidFill>
              </a:rPr>
              <a:t>xplo</a:t>
            </a:r>
            <a:r>
              <a:rPr lang="en-IN" sz="2800" spc="-130" dirty="0">
                <a:solidFill>
                  <a:srgbClr val="FF0000"/>
                </a:solidFill>
              </a:rPr>
              <a:t>r</a:t>
            </a:r>
            <a:r>
              <a:rPr lang="en-IN" sz="2800" spc="-65" dirty="0">
                <a:solidFill>
                  <a:srgbClr val="FF0000"/>
                </a:solidFill>
              </a:rPr>
              <a:t>i</a:t>
            </a:r>
            <a:r>
              <a:rPr lang="en-IN" sz="2800" spc="-114" dirty="0">
                <a:solidFill>
                  <a:srgbClr val="FF0000"/>
                </a:solidFill>
              </a:rPr>
              <a:t>n</a:t>
            </a:r>
            <a:r>
              <a:rPr lang="en-IN" sz="2800" dirty="0">
                <a:solidFill>
                  <a:srgbClr val="FF0000"/>
                </a:solidFill>
              </a:rPr>
              <a:t>g</a:t>
            </a:r>
            <a:r>
              <a:rPr lang="en-IN" sz="2800" spc="-180" dirty="0">
                <a:solidFill>
                  <a:srgbClr val="FF0000"/>
                </a:solidFill>
              </a:rPr>
              <a:t> </a:t>
            </a:r>
            <a:r>
              <a:rPr lang="el-GR" sz="2800" dirty="0">
                <a:solidFill>
                  <a:srgbClr val="FF0000"/>
                </a:solidFill>
                <a:latin typeface="Arial"/>
                <a:cs typeface="Arial"/>
              </a:rPr>
              <a:t>β</a:t>
            </a:r>
            <a:endParaRPr lang="en-IN" sz="2800" dirty="0">
              <a:solidFill>
                <a:srgbClr val="FF0000"/>
              </a:solidFill>
            </a:endParaRPr>
          </a:p>
        </p:txBody>
      </p:sp>
      <p:sp>
        <p:nvSpPr>
          <p:cNvPr id="12" name="object 3">
            <a:extLst>
              <a:ext uri="{FF2B5EF4-FFF2-40B4-BE49-F238E27FC236}">
                <a16:creationId xmlns:a16="http://schemas.microsoft.com/office/drawing/2014/main" id="{05C795D8-BC42-BE7C-7FC0-AFF5FC7D53E9}"/>
              </a:ext>
            </a:extLst>
          </p:cNvPr>
          <p:cNvSpPr txBox="1"/>
          <p:nvPr/>
        </p:nvSpPr>
        <p:spPr>
          <a:xfrm>
            <a:off x="533400" y="1438910"/>
            <a:ext cx="10266680" cy="3338195"/>
          </a:xfrm>
          <a:prstGeom prst="rect">
            <a:avLst/>
          </a:prstGeom>
        </p:spPr>
        <p:txBody>
          <a:bodyPr vert="horz" wrap="square" lIns="0" tIns="12700" rIns="0" bIns="0" rtlCol="0">
            <a:spAutoFit/>
          </a:bodyPr>
          <a:lstStyle/>
          <a:p>
            <a:pPr marL="170180">
              <a:lnSpc>
                <a:spcPct val="100000"/>
              </a:lnSpc>
              <a:spcBef>
                <a:spcPts val="100"/>
              </a:spcBef>
            </a:pPr>
            <a:r>
              <a:rPr sz="1800" b="1" spc="-10" dirty="0">
                <a:solidFill>
                  <a:srgbClr val="134F5C"/>
                </a:solidFill>
                <a:latin typeface="Arial"/>
                <a:cs typeface="Arial"/>
              </a:rPr>
              <a:t>β</a:t>
            </a:r>
            <a:r>
              <a:rPr sz="1800" b="1" spc="-15" baseline="-32407" dirty="0">
                <a:solidFill>
                  <a:srgbClr val="134F5C"/>
                </a:solidFill>
                <a:latin typeface="Verdana"/>
                <a:cs typeface="Verdana"/>
              </a:rPr>
              <a:t>p</a:t>
            </a:r>
            <a:r>
              <a:rPr sz="1800" b="1" spc="75" baseline="-32407" dirty="0">
                <a:solidFill>
                  <a:srgbClr val="134F5C"/>
                </a:solidFill>
                <a:latin typeface="Verdana"/>
                <a:cs typeface="Verdana"/>
              </a:rPr>
              <a:t> </a:t>
            </a:r>
            <a:r>
              <a:rPr sz="1800" b="1" spc="-254" dirty="0">
                <a:solidFill>
                  <a:srgbClr val="134F5C"/>
                </a:solidFill>
                <a:latin typeface="Verdana"/>
                <a:cs typeface="Verdana"/>
              </a:rPr>
              <a:t>:</a:t>
            </a:r>
            <a:endParaRPr sz="1800" dirty="0">
              <a:latin typeface="Verdana"/>
              <a:cs typeface="Verdana"/>
            </a:endParaRPr>
          </a:p>
          <a:p>
            <a:pPr marL="508000" marR="147955" indent="-360045">
              <a:lnSpc>
                <a:spcPct val="100699"/>
              </a:lnSpc>
              <a:spcBef>
                <a:spcPts val="2175"/>
              </a:spcBef>
              <a:buAutoNum type="arabicPeriod"/>
              <a:tabLst>
                <a:tab pos="507365" algn="l"/>
                <a:tab pos="508000" algn="l"/>
              </a:tabLst>
            </a:pPr>
            <a:r>
              <a:rPr sz="1800" spc="-120" dirty="0">
                <a:solidFill>
                  <a:srgbClr val="134F5C"/>
                </a:solidFill>
                <a:latin typeface="Verdana"/>
                <a:cs typeface="Verdana"/>
              </a:rPr>
              <a:t>If</a:t>
            </a:r>
            <a:r>
              <a:rPr sz="1800" spc="-160" dirty="0">
                <a:solidFill>
                  <a:srgbClr val="134F5C"/>
                </a:solidFill>
                <a:latin typeface="Verdana"/>
                <a:cs typeface="Verdana"/>
              </a:rPr>
              <a:t> </a:t>
            </a:r>
            <a:r>
              <a:rPr sz="1800" spc="-350" dirty="0">
                <a:solidFill>
                  <a:srgbClr val="134F5C"/>
                </a:solidFill>
                <a:latin typeface="Arial MT"/>
                <a:cs typeface="Arial MT"/>
              </a:rPr>
              <a:t>β</a:t>
            </a:r>
            <a:r>
              <a:rPr sz="1800" spc="-525" baseline="-32407" dirty="0">
                <a:solidFill>
                  <a:srgbClr val="134F5C"/>
                </a:solidFill>
                <a:latin typeface="Verdana"/>
                <a:cs typeface="Verdana"/>
              </a:rPr>
              <a:t>p</a:t>
            </a:r>
            <a:r>
              <a:rPr sz="1800" spc="-450" baseline="-32407" dirty="0">
                <a:solidFill>
                  <a:srgbClr val="134F5C"/>
                </a:solidFill>
                <a:latin typeface="Verdana"/>
                <a:cs typeface="Verdana"/>
              </a:rPr>
              <a:t> </a:t>
            </a:r>
            <a:r>
              <a:rPr sz="1800" spc="-440" dirty="0">
                <a:solidFill>
                  <a:srgbClr val="134F5C"/>
                </a:solidFill>
                <a:latin typeface="Verdana"/>
                <a:cs typeface="Verdana"/>
              </a:rPr>
              <a:t>&gt;</a:t>
            </a:r>
            <a:r>
              <a:rPr sz="1800" spc="-345" dirty="0">
                <a:solidFill>
                  <a:srgbClr val="134F5C"/>
                </a:solidFill>
                <a:latin typeface="Verdana"/>
                <a:cs typeface="Verdana"/>
              </a:rPr>
              <a:t> </a:t>
            </a:r>
            <a:r>
              <a:rPr sz="1800" spc="-125" dirty="0">
                <a:solidFill>
                  <a:srgbClr val="134F5C"/>
                </a:solidFill>
                <a:latin typeface="Verdana"/>
                <a:cs typeface="Verdana"/>
              </a:rPr>
              <a:t>0,</a:t>
            </a:r>
            <a:r>
              <a:rPr sz="1800" spc="-155" dirty="0">
                <a:solidFill>
                  <a:srgbClr val="134F5C"/>
                </a:solidFill>
                <a:latin typeface="Verdana"/>
                <a:cs typeface="Verdana"/>
              </a:rPr>
              <a:t> </a:t>
            </a:r>
            <a:r>
              <a:rPr sz="1800" spc="45" dirty="0">
                <a:solidFill>
                  <a:srgbClr val="134F5C"/>
                </a:solidFill>
                <a:latin typeface="Verdana"/>
                <a:cs typeface="Verdana"/>
              </a:rPr>
              <a:t>then</a:t>
            </a:r>
            <a:r>
              <a:rPr sz="1800" spc="-160" dirty="0">
                <a:solidFill>
                  <a:srgbClr val="134F5C"/>
                </a:solidFill>
                <a:latin typeface="Verdana"/>
                <a:cs typeface="Verdana"/>
              </a:rPr>
              <a:t> </a:t>
            </a:r>
            <a:r>
              <a:rPr sz="1800" spc="-105" dirty="0">
                <a:solidFill>
                  <a:srgbClr val="134F5C"/>
                </a:solidFill>
                <a:latin typeface="Verdana"/>
                <a:cs typeface="Verdana"/>
              </a:rPr>
              <a:t>x</a:t>
            </a:r>
            <a:r>
              <a:rPr sz="1800" spc="-155" dirty="0">
                <a:solidFill>
                  <a:srgbClr val="134F5C"/>
                </a:solidFill>
                <a:latin typeface="Verdana"/>
                <a:cs typeface="Verdana"/>
              </a:rPr>
              <a:t> </a:t>
            </a:r>
            <a:r>
              <a:rPr sz="1800" spc="-30" dirty="0">
                <a:solidFill>
                  <a:srgbClr val="134F5C"/>
                </a:solidFill>
                <a:latin typeface="Verdana"/>
                <a:cs typeface="Verdana"/>
              </a:rPr>
              <a:t>(predictor)</a:t>
            </a:r>
            <a:r>
              <a:rPr sz="1800" spc="-160" dirty="0">
                <a:solidFill>
                  <a:srgbClr val="134F5C"/>
                </a:solidFill>
                <a:latin typeface="Verdana"/>
                <a:cs typeface="Verdana"/>
              </a:rPr>
              <a:t> </a:t>
            </a:r>
            <a:r>
              <a:rPr sz="1800" spc="50" dirty="0">
                <a:solidFill>
                  <a:srgbClr val="134F5C"/>
                </a:solidFill>
                <a:latin typeface="Verdana"/>
                <a:cs typeface="Verdana"/>
              </a:rPr>
              <a:t>and</a:t>
            </a:r>
            <a:r>
              <a:rPr sz="1800" spc="-155" dirty="0">
                <a:solidFill>
                  <a:srgbClr val="134F5C"/>
                </a:solidFill>
                <a:latin typeface="Verdana"/>
                <a:cs typeface="Verdana"/>
              </a:rPr>
              <a:t> </a:t>
            </a:r>
            <a:r>
              <a:rPr sz="1800" spc="-55" dirty="0">
                <a:solidFill>
                  <a:srgbClr val="134F5C"/>
                </a:solidFill>
                <a:latin typeface="Verdana"/>
                <a:cs typeface="Verdana"/>
              </a:rPr>
              <a:t>y(target)</a:t>
            </a:r>
            <a:r>
              <a:rPr sz="1800" spc="-155" dirty="0">
                <a:solidFill>
                  <a:srgbClr val="134F5C"/>
                </a:solidFill>
                <a:latin typeface="Verdana"/>
                <a:cs typeface="Verdana"/>
              </a:rPr>
              <a:t> </a:t>
            </a:r>
            <a:r>
              <a:rPr sz="1800" spc="-20" dirty="0">
                <a:solidFill>
                  <a:srgbClr val="134F5C"/>
                </a:solidFill>
                <a:latin typeface="Verdana"/>
                <a:cs typeface="Verdana"/>
              </a:rPr>
              <a:t>have</a:t>
            </a:r>
            <a:r>
              <a:rPr sz="1800" spc="-160" dirty="0">
                <a:solidFill>
                  <a:srgbClr val="134F5C"/>
                </a:solidFill>
                <a:latin typeface="Verdana"/>
                <a:cs typeface="Verdana"/>
              </a:rPr>
              <a:t> </a:t>
            </a:r>
            <a:r>
              <a:rPr sz="1800" spc="-20" dirty="0">
                <a:solidFill>
                  <a:srgbClr val="134F5C"/>
                </a:solidFill>
                <a:latin typeface="Verdana"/>
                <a:cs typeface="Verdana"/>
              </a:rPr>
              <a:t>a</a:t>
            </a:r>
            <a:r>
              <a:rPr sz="1800" spc="-155" dirty="0">
                <a:solidFill>
                  <a:srgbClr val="134F5C"/>
                </a:solidFill>
                <a:latin typeface="Verdana"/>
                <a:cs typeface="Verdana"/>
              </a:rPr>
              <a:t> </a:t>
            </a:r>
            <a:r>
              <a:rPr sz="1800" spc="-5" dirty="0">
                <a:solidFill>
                  <a:srgbClr val="134F5C"/>
                </a:solidFill>
                <a:latin typeface="Verdana"/>
                <a:cs typeface="Verdana"/>
              </a:rPr>
              <a:t>positive</a:t>
            </a:r>
            <a:r>
              <a:rPr sz="1800" spc="-160" dirty="0">
                <a:solidFill>
                  <a:srgbClr val="134F5C"/>
                </a:solidFill>
                <a:latin typeface="Verdana"/>
                <a:cs typeface="Verdana"/>
              </a:rPr>
              <a:t> </a:t>
            </a:r>
            <a:r>
              <a:rPr sz="1800" spc="-15" dirty="0">
                <a:solidFill>
                  <a:srgbClr val="134F5C"/>
                </a:solidFill>
                <a:latin typeface="Verdana"/>
                <a:cs typeface="Verdana"/>
              </a:rPr>
              <a:t>relationship. </a:t>
            </a:r>
            <a:r>
              <a:rPr sz="1800" spc="-620" dirty="0">
                <a:solidFill>
                  <a:srgbClr val="134F5C"/>
                </a:solidFill>
                <a:latin typeface="Verdana"/>
                <a:cs typeface="Verdana"/>
              </a:rPr>
              <a:t> </a:t>
            </a:r>
            <a:r>
              <a:rPr sz="1800" dirty="0">
                <a:solidFill>
                  <a:srgbClr val="134F5C"/>
                </a:solidFill>
                <a:latin typeface="Verdana"/>
                <a:cs typeface="Verdana"/>
              </a:rPr>
              <a:t>That</a:t>
            </a:r>
            <a:r>
              <a:rPr sz="1800" spc="-165" dirty="0">
                <a:solidFill>
                  <a:srgbClr val="134F5C"/>
                </a:solidFill>
                <a:latin typeface="Verdana"/>
                <a:cs typeface="Verdana"/>
              </a:rPr>
              <a:t> </a:t>
            </a:r>
            <a:r>
              <a:rPr sz="1800" spc="-35" dirty="0">
                <a:solidFill>
                  <a:srgbClr val="134F5C"/>
                </a:solidFill>
                <a:latin typeface="Verdana"/>
                <a:cs typeface="Verdana"/>
              </a:rPr>
              <a:t>is</a:t>
            </a:r>
            <a:r>
              <a:rPr sz="1800" spc="-165" dirty="0">
                <a:solidFill>
                  <a:srgbClr val="134F5C"/>
                </a:solidFill>
                <a:latin typeface="Verdana"/>
                <a:cs typeface="Verdana"/>
              </a:rPr>
              <a:t> </a:t>
            </a:r>
            <a:r>
              <a:rPr sz="1800" spc="30" dirty="0">
                <a:solidFill>
                  <a:srgbClr val="134F5C"/>
                </a:solidFill>
                <a:latin typeface="Verdana"/>
                <a:cs typeface="Verdana"/>
              </a:rPr>
              <a:t>an</a:t>
            </a:r>
            <a:r>
              <a:rPr sz="1800" spc="-165" dirty="0">
                <a:solidFill>
                  <a:srgbClr val="134F5C"/>
                </a:solidFill>
                <a:latin typeface="Verdana"/>
                <a:cs typeface="Verdana"/>
              </a:rPr>
              <a:t> </a:t>
            </a:r>
            <a:r>
              <a:rPr sz="1800" spc="30" dirty="0">
                <a:solidFill>
                  <a:srgbClr val="134F5C"/>
                </a:solidFill>
                <a:latin typeface="Verdana"/>
                <a:cs typeface="Verdana"/>
              </a:rPr>
              <a:t>in</a:t>
            </a:r>
            <a:r>
              <a:rPr sz="1800" spc="15" dirty="0">
                <a:solidFill>
                  <a:srgbClr val="134F5C"/>
                </a:solidFill>
                <a:latin typeface="Verdana"/>
                <a:cs typeface="Verdana"/>
              </a:rPr>
              <a:t>c</a:t>
            </a:r>
            <a:r>
              <a:rPr sz="1800" spc="-15" dirty="0">
                <a:solidFill>
                  <a:srgbClr val="134F5C"/>
                </a:solidFill>
                <a:latin typeface="Verdana"/>
                <a:cs typeface="Verdana"/>
              </a:rPr>
              <a:t>r</a:t>
            </a:r>
            <a:r>
              <a:rPr sz="1800" spc="-20" dirty="0">
                <a:solidFill>
                  <a:srgbClr val="134F5C"/>
                </a:solidFill>
                <a:latin typeface="Verdana"/>
                <a:cs typeface="Verdana"/>
              </a:rPr>
              <a:t>e</a:t>
            </a:r>
            <a:r>
              <a:rPr sz="1800" spc="-25" dirty="0">
                <a:solidFill>
                  <a:srgbClr val="134F5C"/>
                </a:solidFill>
                <a:latin typeface="Verdana"/>
                <a:cs typeface="Verdana"/>
              </a:rPr>
              <a:t>ase</a:t>
            </a:r>
            <a:r>
              <a:rPr sz="1800" spc="-165" dirty="0">
                <a:solidFill>
                  <a:srgbClr val="134F5C"/>
                </a:solidFill>
                <a:latin typeface="Verdana"/>
                <a:cs typeface="Verdana"/>
              </a:rPr>
              <a:t> </a:t>
            </a:r>
            <a:r>
              <a:rPr sz="1800" spc="30" dirty="0">
                <a:solidFill>
                  <a:srgbClr val="134F5C"/>
                </a:solidFill>
                <a:latin typeface="Verdana"/>
                <a:cs typeface="Verdana"/>
              </a:rPr>
              <a:t>in</a:t>
            </a:r>
            <a:r>
              <a:rPr sz="1800" spc="-165" dirty="0">
                <a:solidFill>
                  <a:srgbClr val="134F5C"/>
                </a:solidFill>
                <a:latin typeface="Verdana"/>
                <a:cs typeface="Verdana"/>
              </a:rPr>
              <a:t> </a:t>
            </a:r>
            <a:r>
              <a:rPr sz="1800" spc="-105" dirty="0">
                <a:solidFill>
                  <a:srgbClr val="134F5C"/>
                </a:solidFill>
                <a:latin typeface="Verdana"/>
                <a:cs typeface="Verdana"/>
              </a:rPr>
              <a:t>x</a:t>
            </a:r>
            <a:r>
              <a:rPr sz="1800" spc="-165" dirty="0">
                <a:solidFill>
                  <a:srgbClr val="134F5C"/>
                </a:solidFill>
                <a:latin typeface="Verdana"/>
                <a:cs typeface="Verdana"/>
              </a:rPr>
              <a:t> </a:t>
            </a:r>
            <a:r>
              <a:rPr sz="1800" spc="20" dirty="0">
                <a:solidFill>
                  <a:srgbClr val="134F5C"/>
                </a:solidFill>
                <a:latin typeface="Verdana"/>
                <a:cs typeface="Verdana"/>
              </a:rPr>
              <a:t>will</a:t>
            </a:r>
            <a:r>
              <a:rPr sz="1800" spc="-165" dirty="0">
                <a:solidFill>
                  <a:srgbClr val="134F5C"/>
                </a:solidFill>
                <a:latin typeface="Verdana"/>
                <a:cs typeface="Verdana"/>
              </a:rPr>
              <a:t> </a:t>
            </a:r>
            <a:r>
              <a:rPr sz="1800" spc="30" dirty="0">
                <a:solidFill>
                  <a:srgbClr val="134F5C"/>
                </a:solidFill>
                <a:latin typeface="Verdana"/>
                <a:cs typeface="Verdana"/>
              </a:rPr>
              <a:t>in</a:t>
            </a:r>
            <a:r>
              <a:rPr sz="1800" spc="15" dirty="0">
                <a:solidFill>
                  <a:srgbClr val="134F5C"/>
                </a:solidFill>
                <a:latin typeface="Verdana"/>
                <a:cs typeface="Verdana"/>
              </a:rPr>
              <a:t>c</a:t>
            </a:r>
            <a:r>
              <a:rPr sz="1800" spc="-15" dirty="0">
                <a:solidFill>
                  <a:srgbClr val="134F5C"/>
                </a:solidFill>
                <a:latin typeface="Verdana"/>
                <a:cs typeface="Verdana"/>
              </a:rPr>
              <a:t>r</a:t>
            </a:r>
            <a:r>
              <a:rPr sz="1800" spc="-20" dirty="0">
                <a:solidFill>
                  <a:srgbClr val="134F5C"/>
                </a:solidFill>
                <a:latin typeface="Verdana"/>
                <a:cs typeface="Verdana"/>
              </a:rPr>
              <a:t>e</a:t>
            </a:r>
            <a:r>
              <a:rPr sz="1800" spc="-25" dirty="0">
                <a:solidFill>
                  <a:srgbClr val="134F5C"/>
                </a:solidFill>
                <a:latin typeface="Verdana"/>
                <a:cs typeface="Verdana"/>
              </a:rPr>
              <a:t>ase</a:t>
            </a:r>
            <a:r>
              <a:rPr sz="1800" spc="-165" dirty="0">
                <a:solidFill>
                  <a:srgbClr val="134F5C"/>
                </a:solidFill>
                <a:latin typeface="Verdana"/>
                <a:cs typeface="Verdana"/>
              </a:rPr>
              <a:t> </a:t>
            </a:r>
            <a:r>
              <a:rPr sz="1800" spc="-155" dirty="0">
                <a:solidFill>
                  <a:srgbClr val="134F5C"/>
                </a:solidFill>
                <a:latin typeface="Verdana"/>
                <a:cs typeface="Verdana"/>
              </a:rPr>
              <a:t>y</a:t>
            </a:r>
            <a:r>
              <a:rPr sz="1800" spc="-275" dirty="0">
                <a:solidFill>
                  <a:srgbClr val="134F5C"/>
                </a:solidFill>
                <a:latin typeface="Verdana"/>
                <a:cs typeface="Verdana"/>
              </a:rPr>
              <a:t>.</a:t>
            </a:r>
            <a:endParaRPr sz="1800" dirty="0">
              <a:latin typeface="Verdana"/>
              <a:cs typeface="Verdana"/>
            </a:endParaRPr>
          </a:p>
          <a:p>
            <a:pPr marL="508000" marR="81280" indent="-409575">
              <a:lnSpc>
                <a:spcPct val="100699"/>
              </a:lnSpc>
              <a:buAutoNum type="arabicPeriod"/>
              <a:tabLst>
                <a:tab pos="507365" algn="l"/>
                <a:tab pos="508000" algn="l"/>
              </a:tabLst>
            </a:pPr>
            <a:r>
              <a:rPr sz="1800" spc="-120" dirty="0">
                <a:solidFill>
                  <a:srgbClr val="134F5C"/>
                </a:solidFill>
                <a:latin typeface="Verdana"/>
                <a:cs typeface="Verdana"/>
              </a:rPr>
              <a:t>If</a:t>
            </a:r>
            <a:r>
              <a:rPr sz="1800" spc="-160" dirty="0">
                <a:solidFill>
                  <a:srgbClr val="134F5C"/>
                </a:solidFill>
                <a:latin typeface="Verdana"/>
                <a:cs typeface="Verdana"/>
              </a:rPr>
              <a:t> </a:t>
            </a:r>
            <a:r>
              <a:rPr sz="1800" spc="-350" dirty="0">
                <a:solidFill>
                  <a:srgbClr val="134F5C"/>
                </a:solidFill>
                <a:latin typeface="Arial MT"/>
                <a:cs typeface="Arial MT"/>
              </a:rPr>
              <a:t>β</a:t>
            </a:r>
            <a:r>
              <a:rPr sz="1800" spc="-525" baseline="-32407" dirty="0">
                <a:solidFill>
                  <a:srgbClr val="134F5C"/>
                </a:solidFill>
                <a:latin typeface="Verdana"/>
                <a:cs typeface="Verdana"/>
              </a:rPr>
              <a:t>p</a:t>
            </a:r>
            <a:r>
              <a:rPr sz="1800" spc="-450" baseline="-32407" dirty="0">
                <a:solidFill>
                  <a:srgbClr val="134F5C"/>
                </a:solidFill>
                <a:latin typeface="Verdana"/>
                <a:cs typeface="Verdana"/>
              </a:rPr>
              <a:t> </a:t>
            </a:r>
            <a:r>
              <a:rPr sz="1800" spc="-440" dirty="0">
                <a:solidFill>
                  <a:srgbClr val="134F5C"/>
                </a:solidFill>
                <a:latin typeface="Verdana"/>
                <a:cs typeface="Verdana"/>
              </a:rPr>
              <a:t>&lt;</a:t>
            </a:r>
            <a:r>
              <a:rPr sz="1800" spc="-345" dirty="0">
                <a:solidFill>
                  <a:srgbClr val="134F5C"/>
                </a:solidFill>
                <a:latin typeface="Verdana"/>
                <a:cs typeface="Verdana"/>
              </a:rPr>
              <a:t> </a:t>
            </a:r>
            <a:r>
              <a:rPr sz="1800" spc="45" dirty="0">
                <a:solidFill>
                  <a:srgbClr val="134F5C"/>
                </a:solidFill>
                <a:latin typeface="Verdana"/>
                <a:cs typeface="Verdana"/>
              </a:rPr>
              <a:t>0</a:t>
            </a:r>
            <a:r>
              <a:rPr sz="1800" spc="-155" dirty="0">
                <a:solidFill>
                  <a:srgbClr val="134F5C"/>
                </a:solidFill>
                <a:latin typeface="Verdana"/>
                <a:cs typeface="Verdana"/>
              </a:rPr>
              <a:t> </a:t>
            </a:r>
            <a:r>
              <a:rPr sz="1800" spc="45" dirty="0">
                <a:solidFill>
                  <a:srgbClr val="134F5C"/>
                </a:solidFill>
                <a:latin typeface="Verdana"/>
                <a:cs typeface="Verdana"/>
              </a:rPr>
              <a:t>then</a:t>
            </a:r>
            <a:r>
              <a:rPr sz="1800" spc="-160" dirty="0">
                <a:solidFill>
                  <a:srgbClr val="134F5C"/>
                </a:solidFill>
                <a:latin typeface="Verdana"/>
                <a:cs typeface="Verdana"/>
              </a:rPr>
              <a:t> </a:t>
            </a:r>
            <a:r>
              <a:rPr sz="1800" spc="-105" dirty="0">
                <a:solidFill>
                  <a:srgbClr val="134F5C"/>
                </a:solidFill>
                <a:latin typeface="Verdana"/>
                <a:cs typeface="Verdana"/>
              </a:rPr>
              <a:t>x</a:t>
            </a:r>
            <a:r>
              <a:rPr sz="1800" spc="-155" dirty="0">
                <a:solidFill>
                  <a:srgbClr val="134F5C"/>
                </a:solidFill>
                <a:latin typeface="Verdana"/>
                <a:cs typeface="Verdana"/>
              </a:rPr>
              <a:t> </a:t>
            </a:r>
            <a:r>
              <a:rPr sz="1800" spc="-30" dirty="0">
                <a:solidFill>
                  <a:srgbClr val="134F5C"/>
                </a:solidFill>
                <a:latin typeface="Verdana"/>
                <a:cs typeface="Verdana"/>
              </a:rPr>
              <a:t>(predictor)</a:t>
            </a:r>
            <a:r>
              <a:rPr sz="1800" spc="-160" dirty="0">
                <a:solidFill>
                  <a:srgbClr val="134F5C"/>
                </a:solidFill>
                <a:latin typeface="Verdana"/>
                <a:cs typeface="Verdana"/>
              </a:rPr>
              <a:t> </a:t>
            </a:r>
            <a:r>
              <a:rPr sz="1800" spc="50" dirty="0">
                <a:solidFill>
                  <a:srgbClr val="134F5C"/>
                </a:solidFill>
                <a:latin typeface="Verdana"/>
                <a:cs typeface="Verdana"/>
              </a:rPr>
              <a:t>and</a:t>
            </a:r>
            <a:r>
              <a:rPr sz="1800" spc="-155" dirty="0">
                <a:solidFill>
                  <a:srgbClr val="134F5C"/>
                </a:solidFill>
                <a:latin typeface="Verdana"/>
                <a:cs typeface="Verdana"/>
              </a:rPr>
              <a:t> </a:t>
            </a:r>
            <a:r>
              <a:rPr sz="1800" spc="-55" dirty="0">
                <a:solidFill>
                  <a:srgbClr val="134F5C"/>
                </a:solidFill>
                <a:latin typeface="Verdana"/>
                <a:cs typeface="Verdana"/>
              </a:rPr>
              <a:t>y(target)</a:t>
            </a:r>
            <a:r>
              <a:rPr sz="1800" spc="-155" dirty="0">
                <a:solidFill>
                  <a:srgbClr val="134F5C"/>
                </a:solidFill>
                <a:latin typeface="Verdana"/>
                <a:cs typeface="Verdana"/>
              </a:rPr>
              <a:t> </a:t>
            </a:r>
            <a:r>
              <a:rPr sz="1800" spc="-20" dirty="0">
                <a:solidFill>
                  <a:srgbClr val="134F5C"/>
                </a:solidFill>
                <a:latin typeface="Verdana"/>
                <a:cs typeface="Verdana"/>
              </a:rPr>
              <a:t>have</a:t>
            </a:r>
            <a:r>
              <a:rPr sz="1800" spc="-160" dirty="0">
                <a:solidFill>
                  <a:srgbClr val="134F5C"/>
                </a:solidFill>
                <a:latin typeface="Verdana"/>
                <a:cs typeface="Verdana"/>
              </a:rPr>
              <a:t> </a:t>
            </a:r>
            <a:r>
              <a:rPr sz="1800" spc="-20" dirty="0">
                <a:solidFill>
                  <a:srgbClr val="134F5C"/>
                </a:solidFill>
                <a:latin typeface="Verdana"/>
                <a:cs typeface="Verdana"/>
              </a:rPr>
              <a:t>a</a:t>
            </a:r>
            <a:r>
              <a:rPr sz="1800" spc="-155" dirty="0">
                <a:solidFill>
                  <a:srgbClr val="134F5C"/>
                </a:solidFill>
                <a:latin typeface="Verdana"/>
                <a:cs typeface="Verdana"/>
              </a:rPr>
              <a:t> </a:t>
            </a:r>
            <a:r>
              <a:rPr sz="1800" spc="10" dirty="0">
                <a:solidFill>
                  <a:srgbClr val="134F5C"/>
                </a:solidFill>
                <a:latin typeface="Verdana"/>
                <a:cs typeface="Verdana"/>
              </a:rPr>
              <a:t>negative</a:t>
            </a:r>
            <a:r>
              <a:rPr sz="1800" spc="-160" dirty="0">
                <a:solidFill>
                  <a:srgbClr val="134F5C"/>
                </a:solidFill>
                <a:latin typeface="Verdana"/>
                <a:cs typeface="Verdana"/>
              </a:rPr>
              <a:t> </a:t>
            </a:r>
            <a:r>
              <a:rPr sz="1800" spc="-15" dirty="0">
                <a:solidFill>
                  <a:srgbClr val="134F5C"/>
                </a:solidFill>
                <a:latin typeface="Verdana"/>
                <a:cs typeface="Verdana"/>
              </a:rPr>
              <a:t>relationship. </a:t>
            </a:r>
            <a:r>
              <a:rPr sz="1800" spc="-620" dirty="0">
                <a:solidFill>
                  <a:srgbClr val="134F5C"/>
                </a:solidFill>
                <a:latin typeface="Verdana"/>
                <a:cs typeface="Verdana"/>
              </a:rPr>
              <a:t> </a:t>
            </a:r>
            <a:r>
              <a:rPr sz="1800" dirty="0">
                <a:solidFill>
                  <a:srgbClr val="134F5C"/>
                </a:solidFill>
                <a:latin typeface="Verdana"/>
                <a:cs typeface="Verdana"/>
              </a:rPr>
              <a:t>That</a:t>
            </a:r>
            <a:r>
              <a:rPr sz="1800" spc="-165" dirty="0">
                <a:solidFill>
                  <a:srgbClr val="134F5C"/>
                </a:solidFill>
                <a:latin typeface="Verdana"/>
                <a:cs typeface="Verdana"/>
              </a:rPr>
              <a:t> </a:t>
            </a:r>
            <a:r>
              <a:rPr sz="1800" spc="-35" dirty="0">
                <a:solidFill>
                  <a:srgbClr val="134F5C"/>
                </a:solidFill>
                <a:latin typeface="Verdana"/>
                <a:cs typeface="Verdana"/>
              </a:rPr>
              <a:t>is</a:t>
            </a:r>
            <a:r>
              <a:rPr sz="1800" spc="-165" dirty="0">
                <a:solidFill>
                  <a:srgbClr val="134F5C"/>
                </a:solidFill>
                <a:latin typeface="Verdana"/>
                <a:cs typeface="Verdana"/>
              </a:rPr>
              <a:t> </a:t>
            </a:r>
            <a:r>
              <a:rPr sz="1800" spc="30" dirty="0">
                <a:solidFill>
                  <a:srgbClr val="134F5C"/>
                </a:solidFill>
                <a:latin typeface="Verdana"/>
                <a:cs typeface="Verdana"/>
              </a:rPr>
              <a:t>an</a:t>
            </a:r>
            <a:r>
              <a:rPr sz="1800" spc="-165" dirty="0">
                <a:solidFill>
                  <a:srgbClr val="134F5C"/>
                </a:solidFill>
                <a:latin typeface="Verdana"/>
                <a:cs typeface="Verdana"/>
              </a:rPr>
              <a:t> </a:t>
            </a:r>
            <a:r>
              <a:rPr sz="1800" spc="30" dirty="0">
                <a:solidFill>
                  <a:srgbClr val="134F5C"/>
                </a:solidFill>
                <a:latin typeface="Verdana"/>
                <a:cs typeface="Verdana"/>
              </a:rPr>
              <a:t>in</a:t>
            </a:r>
            <a:r>
              <a:rPr sz="1800" spc="15" dirty="0">
                <a:solidFill>
                  <a:srgbClr val="134F5C"/>
                </a:solidFill>
                <a:latin typeface="Verdana"/>
                <a:cs typeface="Verdana"/>
              </a:rPr>
              <a:t>c</a:t>
            </a:r>
            <a:r>
              <a:rPr sz="1800" spc="-15" dirty="0">
                <a:solidFill>
                  <a:srgbClr val="134F5C"/>
                </a:solidFill>
                <a:latin typeface="Verdana"/>
                <a:cs typeface="Verdana"/>
              </a:rPr>
              <a:t>r</a:t>
            </a:r>
            <a:r>
              <a:rPr sz="1800" spc="-20" dirty="0">
                <a:solidFill>
                  <a:srgbClr val="134F5C"/>
                </a:solidFill>
                <a:latin typeface="Verdana"/>
                <a:cs typeface="Verdana"/>
              </a:rPr>
              <a:t>e</a:t>
            </a:r>
            <a:r>
              <a:rPr sz="1800" spc="-25" dirty="0">
                <a:solidFill>
                  <a:srgbClr val="134F5C"/>
                </a:solidFill>
                <a:latin typeface="Verdana"/>
                <a:cs typeface="Verdana"/>
              </a:rPr>
              <a:t>ase</a:t>
            </a:r>
            <a:r>
              <a:rPr sz="1800" spc="-165" dirty="0">
                <a:solidFill>
                  <a:srgbClr val="134F5C"/>
                </a:solidFill>
                <a:latin typeface="Verdana"/>
                <a:cs typeface="Verdana"/>
              </a:rPr>
              <a:t> </a:t>
            </a:r>
            <a:r>
              <a:rPr sz="1800" spc="30" dirty="0">
                <a:solidFill>
                  <a:srgbClr val="134F5C"/>
                </a:solidFill>
                <a:latin typeface="Verdana"/>
                <a:cs typeface="Verdana"/>
              </a:rPr>
              <a:t>in</a:t>
            </a:r>
            <a:r>
              <a:rPr sz="1800" spc="-165" dirty="0">
                <a:solidFill>
                  <a:srgbClr val="134F5C"/>
                </a:solidFill>
                <a:latin typeface="Verdana"/>
                <a:cs typeface="Verdana"/>
              </a:rPr>
              <a:t> </a:t>
            </a:r>
            <a:r>
              <a:rPr sz="1800" spc="-105" dirty="0">
                <a:solidFill>
                  <a:srgbClr val="134F5C"/>
                </a:solidFill>
                <a:latin typeface="Verdana"/>
                <a:cs typeface="Verdana"/>
              </a:rPr>
              <a:t>x</a:t>
            </a:r>
            <a:r>
              <a:rPr sz="1800" spc="-165" dirty="0">
                <a:solidFill>
                  <a:srgbClr val="134F5C"/>
                </a:solidFill>
                <a:latin typeface="Verdana"/>
                <a:cs typeface="Verdana"/>
              </a:rPr>
              <a:t> </a:t>
            </a:r>
            <a:r>
              <a:rPr sz="1800" spc="20" dirty="0">
                <a:solidFill>
                  <a:srgbClr val="134F5C"/>
                </a:solidFill>
                <a:latin typeface="Verdana"/>
                <a:cs typeface="Verdana"/>
              </a:rPr>
              <a:t>will</a:t>
            </a:r>
            <a:r>
              <a:rPr sz="1800" spc="-165" dirty="0">
                <a:solidFill>
                  <a:srgbClr val="134F5C"/>
                </a:solidFill>
                <a:latin typeface="Verdana"/>
                <a:cs typeface="Verdana"/>
              </a:rPr>
              <a:t> </a:t>
            </a:r>
            <a:r>
              <a:rPr sz="1800" spc="35" dirty="0">
                <a:solidFill>
                  <a:srgbClr val="134F5C"/>
                </a:solidFill>
                <a:latin typeface="Verdana"/>
                <a:cs typeface="Verdana"/>
              </a:rPr>
              <a:t>dec</a:t>
            </a:r>
            <a:r>
              <a:rPr sz="1800" dirty="0">
                <a:solidFill>
                  <a:srgbClr val="134F5C"/>
                </a:solidFill>
                <a:latin typeface="Verdana"/>
                <a:cs typeface="Verdana"/>
              </a:rPr>
              <a:t>r</a:t>
            </a:r>
            <a:r>
              <a:rPr sz="1800" spc="-20" dirty="0">
                <a:solidFill>
                  <a:srgbClr val="134F5C"/>
                </a:solidFill>
                <a:latin typeface="Verdana"/>
                <a:cs typeface="Verdana"/>
              </a:rPr>
              <a:t>e</a:t>
            </a:r>
            <a:r>
              <a:rPr sz="1800" spc="-25" dirty="0">
                <a:solidFill>
                  <a:srgbClr val="134F5C"/>
                </a:solidFill>
                <a:latin typeface="Verdana"/>
                <a:cs typeface="Verdana"/>
              </a:rPr>
              <a:t>ase</a:t>
            </a:r>
            <a:r>
              <a:rPr sz="1800" spc="-165" dirty="0">
                <a:solidFill>
                  <a:srgbClr val="134F5C"/>
                </a:solidFill>
                <a:latin typeface="Verdana"/>
                <a:cs typeface="Verdana"/>
              </a:rPr>
              <a:t> </a:t>
            </a:r>
            <a:r>
              <a:rPr sz="1800" spc="-155" dirty="0">
                <a:solidFill>
                  <a:srgbClr val="134F5C"/>
                </a:solidFill>
                <a:latin typeface="Verdana"/>
                <a:cs typeface="Verdana"/>
              </a:rPr>
              <a:t>y</a:t>
            </a:r>
            <a:r>
              <a:rPr sz="1800" spc="-275" dirty="0">
                <a:solidFill>
                  <a:srgbClr val="134F5C"/>
                </a:solidFill>
                <a:latin typeface="Verdana"/>
                <a:cs typeface="Verdana"/>
              </a:rPr>
              <a:t>.</a:t>
            </a:r>
            <a:endParaRPr sz="1800" dirty="0">
              <a:latin typeface="Verdana"/>
              <a:cs typeface="Verdana"/>
            </a:endParaRPr>
          </a:p>
          <a:p>
            <a:pPr>
              <a:lnSpc>
                <a:spcPct val="100000"/>
              </a:lnSpc>
            </a:pPr>
            <a:endParaRPr sz="1800" dirty="0">
              <a:latin typeface="Verdana"/>
              <a:cs typeface="Verdana"/>
            </a:endParaRPr>
          </a:p>
          <a:p>
            <a:pPr marL="114935">
              <a:lnSpc>
                <a:spcPct val="100000"/>
              </a:lnSpc>
            </a:pPr>
            <a:r>
              <a:rPr sz="1800" b="1" spc="-20" dirty="0">
                <a:solidFill>
                  <a:srgbClr val="134F5C"/>
                </a:solidFill>
                <a:latin typeface="Arial"/>
                <a:cs typeface="Arial"/>
              </a:rPr>
              <a:t>β</a:t>
            </a:r>
            <a:r>
              <a:rPr sz="1800" b="1" spc="-30" baseline="-32407" dirty="0">
                <a:solidFill>
                  <a:srgbClr val="134F5C"/>
                </a:solidFill>
                <a:latin typeface="Verdana"/>
                <a:cs typeface="Verdana"/>
              </a:rPr>
              <a:t>0</a:t>
            </a:r>
            <a:r>
              <a:rPr sz="1800" b="1" spc="75" baseline="-32407" dirty="0">
                <a:solidFill>
                  <a:srgbClr val="134F5C"/>
                </a:solidFill>
                <a:latin typeface="Verdana"/>
                <a:cs typeface="Verdana"/>
              </a:rPr>
              <a:t> </a:t>
            </a:r>
            <a:r>
              <a:rPr sz="1800" b="1" spc="-254" dirty="0">
                <a:solidFill>
                  <a:srgbClr val="134F5C"/>
                </a:solidFill>
                <a:latin typeface="Verdana"/>
                <a:cs typeface="Verdana"/>
              </a:rPr>
              <a:t>:</a:t>
            </a:r>
            <a:endParaRPr sz="1800" dirty="0">
              <a:latin typeface="Verdana"/>
              <a:cs typeface="Verdana"/>
            </a:endParaRPr>
          </a:p>
          <a:p>
            <a:pPr marL="50800" marR="67945">
              <a:lnSpc>
                <a:spcPct val="100699"/>
              </a:lnSpc>
              <a:spcBef>
                <a:spcPts val="2175"/>
              </a:spcBef>
            </a:pPr>
            <a:r>
              <a:rPr sz="1800" spc="5" dirty="0">
                <a:solidFill>
                  <a:srgbClr val="134F5C"/>
                </a:solidFill>
                <a:latin typeface="Verdana"/>
                <a:cs typeface="Verdana"/>
              </a:rPr>
              <a:t>The</a:t>
            </a:r>
            <a:r>
              <a:rPr sz="1800" spc="-165" dirty="0">
                <a:solidFill>
                  <a:srgbClr val="134F5C"/>
                </a:solidFill>
                <a:latin typeface="Verdana"/>
                <a:cs typeface="Verdana"/>
              </a:rPr>
              <a:t> </a:t>
            </a:r>
            <a:r>
              <a:rPr sz="1800" spc="-15" dirty="0">
                <a:solidFill>
                  <a:srgbClr val="134F5C"/>
                </a:solidFill>
                <a:latin typeface="Verdana"/>
                <a:cs typeface="Verdana"/>
              </a:rPr>
              <a:t>value</a:t>
            </a:r>
            <a:r>
              <a:rPr sz="1800" spc="-165" dirty="0">
                <a:solidFill>
                  <a:srgbClr val="134F5C"/>
                </a:solidFill>
                <a:latin typeface="Verdana"/>
                <a:cs typeface="Verdana"/>
              </a:rPr>
              <a:t> </a:t>
            </a:r>
            <a:r>
              <a:rPr sz="1800" spc="5" dirty="0">
                <a:solidFill>
                  <a:srgbClr val="134F5C"/>
                </a:solidFill>
                <a:latin typeface="Verdana"/>
                <a:cs typeface="Verdana"/>
              </a:rPr>
              <a:t>of</a:t>
            </a:r>
            <a:r>
              <a:rPr sz="1800" spc="-165" dirty="0">
                <a:solidFill>
                  <a:srgbClr val="134F5C"/>
                </a:solidFill>
                <a:latin typeface="Verdana"/>
                <a:cs typeface="Verdana"/>
              </a:rPr>
              <a:t> </a:t>
            </a:r>
            <a:r>
              <a:rPr sz="1800" spc="-370" dirty="0">
                <a:solidFill>
                  <a:srgbClr val="134F5C"/>
                </a:solidFill>
                <a:latin typeface="Arial MT"/>
                <a:cs typeface="Arial MT"/>
              </a:rPr>
              <a:t>β</a:t>
            </a:r>
            <a:r>
              <a:rPr sz="1800" spc="-555" baseline="-32407" dirty="0">
                <a:solidFill>
                  <a:srgbClr val="134F5C"/>
                </a:solidFill>
                <a:latin typeface="Verdana"/>
                <a:cs typeface="Verdana"/>
              </a:rPr>
              <a:t>0</a:t>
            </a:r>
            <a:r>
              <a:rPr sz="1800" spc="-547" baseline="-32407" dirty="0">
                <a:solidFill>
                  <a:srgbClr val="134F5C"/>
                </a:solidFill>
                <a:latin typeface="Verdana"/>
                <a:cs typeface="Verdana"/>
              </a:rPr>
              <a:t> </a:t>
            </a:r>
            <a:r>
              <a:rPr sz="1800" spc="10" dirty="0">
                <a:solidFill>
                  <a:srgbClr val="134F5C"/>
                </a:solidFill>
                <a:latin typeface="Verdana"/>
                <a:cs typeface="Verdana"/>
              </a:rPr>
              <a:t>guarantees</a:t>
            </a:r>
            <a:r>
              <a:rPr sz="1800" spc="-160" dirty="0">
                <a:solidFill>
                  <a:srgbClr val="134F5C"/>
                </a:solidFill>
                <a:latin typeface="Verdana"/>
                <a:cs typeface="Verdana"/>
              </a:rPr>
              <a:t> </a:t>
            </a:r>
            <a:r>
              <a:rPr sz="1800" spc="25" dirty="0">
                <a:solidFill>
                  <a:srgbClr val="134F5C"/>
                </a:solidFill>
                <a:latin typeface="Verdana"/>
                <a:cs typeface="Verdana"/>
              </a:rPr>
              <a:t>that</a:t>
            </a:r>
            <a:r>
              <a:rPr sz="1800" spc="-165" dirty="0">
                <a:solidFill>
                  <a:srgbClr val="134F5C"/>
                </a:solidFill>
                <a:latin typeface="Verdana"/>
                <a:cs typeface="Verdana"/>
              </a:rPr>
              <a:t> </a:t>
            </a:r>
            <a:r>
              <a:rPr sz="1800" spc="35" dirty="0">
                <a:solidFill>
                  <a:srgbClr val="134F5C"/>
                </a:solidFill>
                <a:latin typeface="Verdana"/>
                <a:cs typeface="Verdana"/>
              </a:rPr>
              <a:t>the</a:t>
            </a:r>
            <a:r>
              <a:rPr sz="1800" spc="-165" dirty="0">
                <a:solidFill>
                  <a:srgbClr val="134F5C"/>
                </a:solidFill>
                <a:latin typeface="Verdana"/>
                <a:cs typeface="Verdana"/>
              </a:rPr>
              <a:t> </a:t>
            </a:r>
            <a:r>
              <a:rPr sz="1800" dirty="0">
                <a:solidFill>
                  <a:srgbClr val="134F5C"/>
                </a:solidFill>
                <a:latin typeface="Verdana"/>
                <a:cs typeface="Verdana"/>
              </a:rPr>
              <a:t>residual</a:t>
            </a:r>
            <a:r>
              <a:rPr sz="1800" spc="-160" dirty="0">
                <a:solidFill>
                  <a:srgbClr val="134F5C"/>
                </a:solidFill>
                <a:latin typeface="Verdana"/>
                <a:cs typeface="Verdana"/>
              </a:rPr>
              <a:t> </a:t>
            </a:r>
            <a:r>
              <a:rPr sz="1800" spc="20" dirty="0">
                <a:solidFill>
                  <a:srgbClr val="134F5C"/>
                </a:solidFill>
                <a:latin typeface="Verdana"/>
                <a:cs typeface="Verdana"/>
              </a:rPr>
              <a:t>will</a:t>
            </a:r>
            <a:r>
              <a:rPr sz="1800" spc="-165" dirty="0">
                <a:solidFill>
                  <a:srgbClr val="134F5C"/>
                </a:solidFill>
                <a:latin typeface="Verdana"/>
                <a:cs typeface="Verdana"/>
              </a:rPr>
              <a:t> </a:t>
            </a:r>
            <a:r>
              <a:rPr sz="1800" spc="-20" dirty="0">
                <a:solidFill>
                  <a:srgbClr val="134F5C"/>
                </a:solidFill>
                <a:latin typeface="Verdana"/>
                <a:cs typeface="Verdana"/>
              </a:rPr>
              <a:t>have</a:t>
            </a:r>
            <a:r>
              <a:rPr sz="1800" spc="-165" dirty="0">
                <a:solidFill>
                  <a:srgbClr val="134F5C"/>
                </a:solidFill>
                <a:latin typeface="Verdana"/>
                <a:cs typeface="Verdana"/>
              </a:rPr>
              <a:t> </a:t>
            </a:r>
            <a:r>
              <a:rPr sz="1800" spc="50" dirty="0">
                <a:solidFill>
                  <a:srgbClr val="134F5C"/>
                </a:solidFill>
                <a:latin typeface="Verdana"/>
                <a:cs typeface="Verdana"/>
              </a:rPr>
              <a:t>mean</a:t>
            </a:r>
            <a:r>
              <a:rPr sz="1800" spc="-165" dirty="0">
                <a:solidFill>
                  <a:srgbClr val="134F5C"/>
                </a:solidFill>
                <a:latin typeface="Verdana"/>
                <a:cs typeface="Verdana"/>
              </a:rPr>
              <a:t> </a:t>
            </a:r>
            <a:r>
              <a:rPr sz="1800" spc="-75" dirty="0">
                <a:solidFill>
                  <a:srgbClr val="134F5C"/>
                </a:solidFill>
                <a:latin typeface="Verdana"/>
                <a:cs typeface="Verdana"/>
              </a:rPr>
              <a:t>zero.</a:t>
            </a:r>
            <a:r>
              <a:rPr sz="1800" spc="-160" dirty="0">
                <a:solidFill>
                  <a:srgbClr val="134F5C"/>
                </a:solidFill>
                <a:latin typeface="Verdana"/>
                <a:cs typeface="Verdana"/>
              </a:rPr>
              <a:t> </a:t>
            </a:r>
            <a:r>
              <a:rPr sz="1800" spc="-120" dirty="0">
                <a:solidFill>
                  <a:srgbClr val="134F5C"/>
                </a:solidFill>
                <a:latin typeface="Verdana"/>
                <a:cs typeface="Verdana"/>
              </a:rPr>
              <a:t>If</a:t>
            </a:r>
            <a:r>
              <a:rPr sz="1800" spc="-165" dirty="0">
                <a:solidFill>
                  <a:srgbClr val="134F5C"/>
                </a:solidFill>
                <a:latin typeface="Verdana"/>
                <a:cs typeface="Verdana"/>
              </a:rPr>
              <a:t> </a:t>
            </a:r>
            <a:r>
              <a:rPr sz="1800" spc="10" dirty="0">
                <a:solidFill>
                  <a:srgbClr val="134F5C"/>
                </a:solidFill>
                <a:latin typeface="Verdana"/>
                <a:cs typeface="Verdana"/>
              </a:rPr>
              <a:t>there </a:t>
            </a:r>
            <a:r>
              <a:rPr sz="1800" spc="-620" dirty="0">
                <a:solidFill>
                  <a:srgbClr val="134F5C"/>
                </a:solidFill>
                <a:latin typeface="Verdana"/>
                <a:cs typeface="Verdana"/>
              </a:rPr>
              <a:t> </a:t>
            </a:r>
            <a:r>
              <a:rPr sz="1800" spc="-35" dirty="0">
                <a:solidFill>
                  <a:srgbClr val="134F5C"/>
                </a:solidFill>
                <a:latin typeface="Verdana"/>
                <a:cs typeface="Verdana"/>
              </a:rPr>
              <a:t>is</a:t>
            </a:r>
            <a:r>
              <a:rPr sz="1800" spc="-165" dirty="0">
                <a:solidFill>
                  <a:srgbClr val="134F5C"/>
                </a:solidFill>
                <a:latin typeface="Verdana"/>
                <a:cs typeface="Verdana"/>
              </a:rPr>
              <a:t> </a:t>
            </a:r>
            <a:r>
              <a:rPr sz="1800" spc="55" dirty="0">
                <a:solidFill>
                  <a:srgbClr val="134F5C"/>
                </a:solidFill>
                <a:latin typeface="Verdana"/>
                <a:cs typeface="Verdana"/>
              </a:rPr>
              <a:t>no</a:t>
            </a:r>
            <a:r>
              <a:rPr sz="1800" spc="-165" dirty="0">
                <a:solidFill>
                  <a:srgbClr val="134F5C"/>
                </a:solidFill>
                <a:latin typeface="Verdana"/>
                <a:cs typeface="Verdana"/>
              </a:rPr>
              <a:t> </a:t>
            </a:r>
            <a:r>
              <a:rPr sz="1800" spc="-130" dirty="0">
                <a:solidFill>
                  <a:srgbClr val="134F5C"/>
                </a:solidFill>
                <a:latin typeface="Arial MT"/>
                <a:cs typeface="Arial MT"/>
              </a:rPr>
              <a:t>β</a:t>
            </a:r>
            <a:r>
              <a:rPr sz="1800" spc="-195" baseline="-32407" dirty="0">
                <a:solidFill>
                  <a:srgbClr val="134F5C"/>
                </a:solidFill>
                <a:latin typeface="Verdana"/>
                <a:cs typeface="Verdana"/>
              </a:rPr>
              <a:t>0</a:t>
            </a:r>
            <a:r>
              <a:rPr sz="1800" spc="-130" dirty="0">
                <a:solidFill>
                  <a:srgbClr val="134F5C"/>
                </a:solidFill>
                <a:latin typeface="Verdana"/>
                <a:cs typeface="Verdana"/>
              </a:rPr>
              <a:t>term,</a:t>
            </a:r>
            <a:r>
              <a:rPr sz="1800" spc="-160" dirty="0">
                <a:solidFill>
                  <a:srgbClr val="134F5C"/>
                </a:solidFill>
                <a:latin typeface="Verdana"/>
                <a:cs typeface="Verdana"/>
              </a:rPr>
              <a:t> </a:t>
            </a:r>
            <a:r>
              <a:rPr sz="1800" spc="45" dirty="0">
                <a:solidFill>
                  <a:srgbClr val="134F5C"/>
                </a:solidFill>
                <a:latin typeface="Verdana"/>
                <a:cs typeface="Verdana"/>
              </a:rPr>
              <a:t>then</a:t>
            </a:r>
            <a:r>
              <a:rPr sz="1800" spc="-165" dirty="0">
                <a:solidFill>
                  <a:srgbClr val="134F5C"/>
                </a:solidFill>
                <a:latin typeface="Verdana"/>
                <a:cs typeface="Verdana"/>
              </a:rPr>
              <a:t> </a:t>
            </a:r>
            <a:r>
              <a:rPr sz="1800" spc="35" dirty="0">
                <a:solidFill>
                  <a:srgbClr val="134F5C"/>
                </a:solidFill>
                <a:latin typeface="Verdana"/>
                <a:cs typeface="Verdana"/>
              </a:rPr>
              <a:t>the</a:t>
            </a:r>
            <a:r>
              <a:rPr sz="1800" spc="-160" dirty="0">
                <a:solidFill>
                  <a:srgbClr val="134F5C"/>
                </a:solidFill>
                <a:latin typeface="Verdana"/>
                <a:cs typeface="Verdana"/>
              </a:rPr>
              <a:t> </a:t>
            </a:r>
            <a:r>
              <a:rPr sz="1800" spc="-5" dirty="0">
                <a:solidFill>
                  <a:srgbClr val="134F5C"/>
                </a:solidFill>
                <a:latin typeface="Verdana"/>
                <a:cs typeface="Verdana"/>
              </a:rPr>
              <a:t>regression</a:t>
            </a:r>
            <a:r>
              <a:rPr sz="1800" spc="-165" dirty="0">
                <a:solidFill>
                  <a:srgbClr val="134F5C"/>
                </a:solidFill>
                <a:latin typeface="Verdana"/>
                <a:cs typeface="Verdana"/>
              </a:rPr>
              <a:t> </a:t>
            </a:r>
            <a:r>
              <a:rPr sz="1800" spc="20" dirty="0">
                <a:solidFill>
                  <a:srgbClr val="134F5C"/>
                </a:solidFill>
                <a:latin typeface="Verdana"/>
                <a:cs typeface="Verdana"/>
              </a:rPr>
              <a:t>will</a:t>
            </a:r>
            <a:r>
              <a:rPr sz="1800" spc="-160" dirty="0">
                <a:solidFill>
                  <a:srgbClr val="134F5C"/>
                </a:solidFill>
                <a:latin typeface="Verdana"/>
                <a:cs typeface="Verdana"/>
              </a:rPr>
              <a:t> </a:t>
            </a:r>
            <a:r>
              <a:rPr sz="1800" spc="55" dirty="0">
                <a:solidFill>
                  <a:srgbClr val="134F5C"/>
                </a:solidFill>
                <a:latin typeface="Verdana"/>
                <a:cs typeface="Verdana"/>
              </a:rPr>
              <a:t>be</a:t>
            </a:r>
            <a:r>
              <a:rPr sz="1800" spc="-165" dirty="0">
                <a:solidFill>
                  <a:srgbClr val="134F5C"/>
                </a:solidFill>
                <a:latin typeface="Verdana"/>
                <a:cs typeface="Verdana"/>
              </a:rPr>
              <a:t> </a:t>
            </a:r>
            <a:r>
              <a:rPr sz="1800" spc="15" dirty="0">
                <a:solidFill>
                  <a:srgbClr val="134F5C"/>
                </a:solidFill>
                <a:latin typeface="Verdana"/>
                <a:cs typeface="Verdana"/>
              </a:rPr>
              <a:t>forced</a:t>
            </a:r>
            <a:r>
              <a:rPr sz="1800" spc="-160" dirty="0">
                <a:solidFill>
                  <a:srgbClr val="134F5C"/>
                </a:solidFill>
                <a:latin typeface="Verdana"/>
                <a:cs typeface="Verdana"/>
              </a:rPr>
              <a:t> </a:t>
            </a:r>
            <a:r>
              <a:rPr sz="1800" spc="10" dirty="0">
                <a:solidFill>
                  <a:srgbClr val="134F5C"/>
                </a:solidFill>
                <a:latin typeface="Verdana"/>
                <a:cs typeface="Verdana"/>
              </a:rPr>
              <a:t>to</a:t>
            </a:r>
            <a:r>
              <a:rPr sz="1800" spc="-165" dirty="0">
                <a:solidFill>
                  <a:srgbClr val="134F5C"/>
                </a:solidFill>
                <a:latin typeface="Verdana"/>
                <a:cs typeface="Verdana"/>
              </a:rPr>
              <a:t> </a:t>
            </a:r>
            <a:r>
              <a:rPr sz="1800" spc="-15" dirty="0">
                <a:solidFill>
                  <a:srgbClr val="134F5C"/>
                </a:solidFill>
                <a:latin typeface="Verdana"/>
                <a:cs typeface="Verdana"/>
              </a:rPr>
              <a:t>pass</a:t>
            </a:r>
            <a:r>
              <a:rPr sz="1800" spc="-160" dirty="0">
                <a:solidFill>
                  <a:srgbClr val="134F5C"/>
                </a:solidFill>
                <a:latin typeface="Verdana"/>
                <a:cs typeface="Verdana"/>
              </a:rPr>
              <a:t> </a:t>
            </a:r>
            <a:r>
              <a:rPr sz="1800" spc="-40" dirty="0">
                <a:solidFill>
                  <a:srgbClr val="134F5C"/>
                </a:solidFill>
                <a:latin typeface="Verdana"/>
                <a:cs typeface="Verdana"/>
              </a:rPr>
              <a:t>over</a:t>
            </a:r>
            <a:r>
              <a:rPr sz="1800" spc="-165" dirty="0">
                <a:solidFill>
                  <a:srgbClr val="134F5C"/>
                </a:solidFill>
                <a:latin typeface="Verdana"/>
                <a:cs typeface="Verdana"/>
              </a:rPr>
              <a:t> </a:t>
            </a:r>
            <a:r>
              <a:rPr sz="1800" spc="35" dirty="0">
                <a:solidFill>
                  <a:srgbClr val="134F5C"/>
                </a:solidFill>
                <a:latin typeface="Verdana"/>
                <a:cs typeface="Verdana"/>
              </a:rPr>
              <a:t>the</a:t>
            </a:r>
            <a:r>
              <a:rPr sz="1800" spc="-160" dirty="0">
                <a:solidFill>
                  <a:srgbClr val="134F5C"/>
                </a:solidFill>
                <a:latin typeface="Verdana"/>
                <a:cs typeface="Verdana"/>
              </a:rPr>
              <a:t> </a:t>
            </a:r>
            <a:r>
              <a:rPr sz="1800" spc="-20" dirty="0">
                <a:solidFill>
                  <a:srgbClr val="134F5C"/>
                </a:solidFill>
                <a:latin typeface="Verdana"/>
                <a:cs typeface="Verdana"/>
              </a:rPr>
              <a:t>origin.</a:t>
            </a:r>
            <a:endParaRPr sz="1800" dirty="0">
              <a:latin typeface="Verdana"/>
              <a:cs typeface="Verdana"/>
            </a:endParaRPr>
          </a:p>
          <a:p>
            <a:pPr marL="50800">
              <a:lnSpc>
                <a:spcPct val="100000"/>
              </a:lnSpc>
              <a:spcBef>
                <a:spcPts val="15"/>
              </a:spcBef>
            </a:pPr>
            <a:r>
              <a:rPr sz="1800" spc="65" dirty="0">
                <a:solidFill>
                  <a:srgbClr val="134F5C"/>
                </a:solidFill>
                <a:latin typeface="Verdana"/>
                <a:cs typeface="Verdana"/>
              </a:rPr>
              <a:t>Both</a:t>
            </a:r>
            <a:r>
              <a:rPr sz="1800" spc="-160" dirty="0">
                <a:solidFill>
                  <a:srgbClr val="134F5C"/>
                </a:solidFill>
                <a:latin typeface="Verdana"/>
                <a:cs typeface="Verdana"/>
              </a:rPr>
              <a:t> </a:t>
            </a:r>
            <a:r>
              <a:rPr sz="1800" spc="35" dirty="0">
                <a:solidFill>
                  <a:srgbClr val="134F5C"/>
                </a:solidFill>
                <a:latin typeface="Verdana"/>
                <a:cs typeface="Verdana"/>
              </a:rPr>
              <a:t>the</a:t>
            </a:r>
            <a:r>
              <a:rPr sz="1800" spc="-160" dirty="0">
                <a:solidFill>
                  <a:srgbClr val="134F5C"/>
                </a:solidFill>
                <a:latin typeface="Verdana"/>
                <a:cs typeface="Verdana"/>
              </a:rPr>
              <a:t> </a:t>
            </a:r>
            <a:r>
              <a:rPr sz="1800" spc="-5" dirty="0">
                <a:solidFill>
                  <a:srgbClr val="134F5C"/>
                </a:solidFill>
                <a:latin typeface="Verdana"/>
                <a:cs typeface="Verdana"/>
              </a:rPr>
              <a:t>regression</a:t>
            </a:r>
            <a:r>
              <a:rPr sz="1800" spc="-155" dirty="0">
                <a:solidFill>
                  <a:srgbClr val="134F5C"/>
                </a:solidFill>
                <a:latin typeface="Verdana"/>
                <a:cs typeface="Verdana"/>
              </a:rPr>
              <a:t> </a:t>
            </a:r>
            <a:r>
              <a:rPr sz="1800" spc="35" dirty="0">
                <a:solidFill>
                  <a:srgbClr val="134F5C"/>
                </a:solidFill>
                <a:latin typeface="Verdana"/>
                <a:cs typeface="Verdana"/>
              </a:rPr>
              <a:t>coefﬁcient</a:t>
            </a:r>
            <a:r>
              <a:rPr sz="1800" spc="-160" dirty="0">
                <a:solidFill>
                  <a:srgbClr val="134F5C"/>
                </a:solidFill>
                <a:latin typeface="Verdana"/>
                <a:cs typeface="Verdana"/>
              </a:rPr>
              <a:t> </a:t>
            </a:r>
            <a:r>
              <a:rPr sz="1800" spc="50" dirty="0">
                <a:solidFill>
                  <a:srgbClr val="134F5C"/>
                </a:solidFill>
                <a:latin typeface="Verdana"/>
                <a:cs typeface="Verdana"/>
              </a:rPr>
              <a:t>and</a:t>
            </a:r>
            <a:r>
              <a:rPr sz="1800" spc="-160" dirty="0">
                <a:solidFill>
                  <a:srgbClr val="134F5C"/>
                </a:solidFill>
                <a:latin typeface="Verdana"/>
                <a:cs typeface="Verdana"/>
              </a:rPr>
              <a:t> </a:t>
            </a:r>
            <a:r>
              <a:rPr sz="1800" spc="30" dirty="0">
                <a:solidFill>
                  <a:srgbClr val="134F5C"/>
                </a:solidFill>
                <a:latin typeface="Verdana"/>
                <a:cs typeface="Verdana"/>
              </a:rPr>
              <a:t>prediction</a:t>
            </a:r>
            <a:r>
              <a:rPr sz="1800" spc="-155" dirty="0">
                <a:solidFill>
                  <a:srgbClr val="134F5C"/>
                </a:solidFill>
                <a:latin typeface="Verdana"/>
                <a:cs typeface="Verdana"/>
              </a:rPr>
              <a:t> </a:t>
            </a:r>
            <a:r>
              <a:rPr sz="1800" spc="20" dirty="0">
                <a:solidFill>
                  <a:srgbClr val="134F5C"/>
                </a:solidFill>
                <a:latin typeface="Verdana"/>
                <a:cs typeface="Verdana"/>
              </a:rPr>
              <a:t>will</a:t>
            </a:r>
            <a:r>
              <a:rPr sz="1800" spc="-160" dirty="0">
                <a:solidFill>
                  <a:srgbClr val="134F5C"/>
                </a:solidFill>
                <a:latin typeface="Verdana"/>
                <a:cs typeface="Verdana"/>
              </a:rPr>
              <a:t> </a:t>
            </a:r>
            <a:r>
              <a:rPr sz="1800" spc="55" dirty="0">
                <a:solidFill>
                  <a:srgbClr val="134F5C"/>
                </a:solidFill>
                <a:latin typeface="Verdana"/>
                <a:cs typeface="Verdana"/>
              </a:rPr>
              <a:t>be</a:t>
            </a:r>
            <a:r>
              <a:rPr sz="1800" spc="-160" dirty="0">
                <a:solidFill>
                  <a:srgbClr val="134F5C"/>
                </a:solidFill>
                <a:latin typeface="Verdana"/>
                <a:cs typeface="Verdana"/>
              </a:rPr>
              <a:t> </a:t>
            </a:r>
            <a:r>
              <a:rPr sz="1800" spc="-25" dirty="0">
                <a:solidFill>
                  <a:srgbClr val="134F5C"/>
                </a:solidFill>
                <a:latin typeface="Verdana"/>
                <a:cs typeface="Verdana"/>
              </a:rPr>
              <a:t>biased.</a:t>
            </a:r>
            <a:endParaRPr sz="1800" dirty="0">
              <a:latin typeface="Verdana"/>
              <a:cs typeface="Verdana"/>
            </a:endParaRPr>
          </a:p>
        </p:txBody>
      </p:sp>
    </p:spTree>
    <p:extLst>
      <p:ext uri="{BB962C8B-B14F-4D97-AF65-F5344CB8AC3E}">
        <p14:creationId xmlns:p14="http://schemas.microsoft.com/office/powerpoint/2010/main" val="31799281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209D72-2E9D-49B0-8977-41DCCC66C0BB}" type="slidenum">
              <a:rPr lang="nl-BE" smtClean="0"/>
              <a:t>23</a:t>
            </a:fld>
            <a:endParaRPr lang="nl-BE"/>
          </a:p>
        </p:txBody>
      </p:sp>
      <p:sp>
        <p:nvSpPr>
          <p:cNvPr id="9" name="TextBox 8">
            <a:extLst>
              <a:ext uri="{FF2B5EF4-FFF2-40B4-BE49-F238E27FC236}">
                <a16:creationId xmlns:a16="http://schemas.microsoft.com/office/drawing/2014/main" id="{5F1635BB-743F-BB23-F555-46D2CF4DABA3}"/>
              </a:ext>
            </a:extLst>
          </p:cNvPr>
          <p:cNvSpPr txBox="1"/>
          <p:nvPr/>
        </p:nvSpPr>
        <p:spPr>
          <a:xfrm>
            <a:off x="1127760" y="268366"/>
            <a:ext cx="8188960" cy="584775"/>
          </a:xfrm>
          <a:prstGeom prst="rect">
            <a:avLst/>
          </a:prstGeom>
          <a:noFill/>
        </p:spPr>
        <p:txBody>
          <a:bodyPr wrap="square">
            <a:spAutoFit/>
          </a:bodyPr>
          <a:lstStyle/>
          <a:p>
            <a:r>
              <a:rPr lang="en-IN" sz="3200" spc="-50" dirty="0">
                <a:solidFill>
                  <a:srgbClr val="FF0000"/>
                </a:solidFill>
              </a:rPr>
              <a:t>A</a:t>
            </a:r>
            <a:r>
              <a:rPr lang="en-IN" sz="3200" spc="-95" dirty="0">
                <a:solidFill>
                  <a:srgbClr val="FF0000"/>
                </a:solidFill>
              </a:rPr>
              <a:t>ssumption</a:t>
            </a:r>
            <a:r>
              <a:rPr lang="en-IN" sz="3200" spc="-180" dirty="0">
                <a:solidFill>
                  <a:srgbClr val="FF0000"/>
                </a:solidFill>
              </a:rPr>
              <a:t> </a:t>
            </a:r>
            <a:r>
              <a:rPr lang="en-IN" sz="3200" spc="-105" dirty="0">
                <a:solidFill>
                  <a:srgbClr val="FF0000"/>
                </a:solidFill>
              </a:rPr>
              <a:t>of</a:t>
            </a:r>
            <a:r>
              <a:rPr lang="en-IN" sz="3200" spc="-180" dirty="0">
                <a:solidFill>
                  <a:srgbClr val="FF0000"/>
                </a:solidFill>
              </a:rPr>
              <a:t>  Linear  </a:t>
            </a:r>
            <a:r>
              <a:rPr lang="en-IN" sz="3200" spc="-225" dirty="0">
                <a:solidFill>
                  <a:srgbClr val="FF0000"/>
                </a:solidFill>
              </a:rPr>
              <a:t>r</a:t>
            </a:r>
            <a:r>
              <a:rPr lang="en-IN" sz="3200" spc="-110" dirty="0">
                <a:solidFill>
                  <a:srgbClr val="FF0000"/>
                </a:solidFill>
              </a:rPr>
              <a:t>egr</a:t>
            </a:r>
            <a:r>
              <a:rPr lang="en-IN" sz="3200" spc="-130" dirty="0">
                <a:solidFill>
                  <a:srgbClr val="FF0000"/>
                </a:solidFill>
              </a:rPr>
              <a:t>ession</a:t>
            </a:r>
            <a:r>
              <a:rPr lang="en-IN" sz="3200" spc="-180" dirty="0">
                <a:solidFill>
                  <a:srgbClr val="FF0000"/>
                </a:solidFill>
              </a:rPr>
              <a:t> </a:t>
            </a:r>
            <a:endParaRPr lang="en-IN" sz="3200" dirty="0">
              <a:solidFill>
                <a:srgbClr val="FF0000"/>
              </a:solidFill>
            </a:endParaRPr>
          </a:p>
        </p:txBody>
      </p:sp>
      <p:pic>
        <p:nvPicPr>
          <p:cNvPr id="11" name="Picture 10">
            <a:extLst>
              <a:ext uri="{FF2B5EF4-FFF2-40B4-BE49-F238E27FC236}">
                <a16:creationId xmlns:a16="http://schemas.microsoft.com/office/drawing/2014/main" id="{F8D08005-CCEF-0E2E-E5AD-977D3849A8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040" y="985520"/>
            <a:ext cx="11653520" cy="2204720"/>
          </a:xfrm>
          <a:prstGeom prst="rect">
            <a:avLst/>
          </a:prstGeom>
        </p:spPr>
      </p:pic>
      <p:pic>
        <p:nvPicPr>
          <p:cNvPr id="12" name="object 2">
            <a:extLst>
              <a:ext uri="{FF2B5EF4-FFF2-40B4-BE49-F238E27FC236}">
                <a16:creationId xmlns:a16="http://schemas.microsoft.com/office/drawing/2014/main" id="{CB72B195-AFEF-D071-C069-DD6A5772D21D}"/>
              </a:ext>
            </a:extLst>
          </p:cNvPr>
          <p:cNvPicPr/>
          <p:nvPr/>
        </p:nvPicPr>
        <p:blipFill>
          <a:blip r:embed="rId3" cstate="print"/>
          <a:stretch>
            <a:fillRect/>
          </a:stretch>
        </p:blipFill>
        <p:spPr>
          <a:xfrm>
            <a:off x="2286000" y="3190240"/>
            <a:ext cx="6400800" cy="3531236"/>
          </a:xfrm>
          <a:prstGeom prst="rect">
            <a:avLst/>
          </a:prstGeom>
        </p:spPr>
      </p:pic>
    </p:spTree>
    <p:extLst>
      <p:ext uri="{BB962C8B-B14F-4D97-AF65-F5344CB8AC3E}">
        <p14:creationId xmlns:p14="http://schemas.microsoft.com/office/powerpoint/2010/main" val="1758427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2912448-FEEC-49E8-9588-2DF1F90D57C2}" type="slidenum">
              <a:rPr lang="en-US" smtClean="0"/>
              <a:t>24</a:t>
            </a:fld>
            <a:endParaRPr lang="en-US"/>
          </a:p>
        </p:txBody>
      </p:sp>
      <p:pic>
        <p:nvPicPr>
          <p:cNvPr id="8" name="Picture 7">
            <a:extLst>
              <a:ext uri="{FF2B5EF4-FFF2-40B4-BE49-F238E27FC236}">
                <a16:creationId xmlns:a16="http://schemas.microsoft.com/office/drawing/2014/main" id="{C7206736-D891-2DD4-D73B-B65B1933DE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087" y="-71120"/>
            <a:ext cx="11877825" cy="6207760"/>
          </a:xfrm>
          <a:prstGeom prst="rect">
            <a:avLst/>
          </a:prstGeom>
        </p:spPr>
      </p:pic>
    </p:spTree>
    <p:extLst>
      <p:ext uri="{BB962C8B-B14F-4D97-AF65-F5344CB8AC3E}">
        <p14:creationId xmlns:p14="http://schemas.microsoft.com/office/powerpoint/2010/main" val="38325861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2912448-FEEC-49E8-9588-2DF1F90D57C2}" type="slidenum">
              <a:rPr lang="en-US" smtClean="0"/>
              <a:t>25</a:t>
            </a:fld>
            <a:endParaRPr lang="en-US"/>
          </a:p>
        </p:txBody>
      </p:sp>
      <p:pic>
        <p:nvPicPr>
          <p:cNvPr id="5" name="Picture 4">
            <a:extLst>
              <a:ext uri="{FF2B5EF4-FFF2-40B4-BE49-F238E27FC236}">
                <a16:creationId xmlns:a16="http://schemas.microsoft.com/office/drawing/2014/main" id="{5881ABA7-D1F2-60FB-345F-B559A1650A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0720" y="0"/>
            <a:ext cx="11399520" cy="6858000"/>
          </a:xfrm>
          <a:prstGeom prst="rect">
            <a:avLst/>
          </a:prstGeom>
        </p:spPr>
      </p:pic>
    </p:spTree>
    <p:extLst>
      <p:ext uri="{BB962C8B-B14F-4D97-AF65-F5344CB8AC3E}">
        <p14:creationId xmlns:p14="http://schemas.microsoft.com/office/powerpoint/2010/main" val="20456078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209D72-2E9D-49B0-8977-41DCCC66C0BB}" type="slidenum">
              <a:rPr lang="nl-BE" smtClean="0"/>
              <a:t>26</a:t>
            </a:fld>
            <a:endParaRPr lang="nl-BE"/>
          </a:p>
        </p:txBody>
      </p:sp>
      <p:pic>
        <p:nvPicPr>
          <p:cNvPr id="6" name="Picture 5">
            <a:extLst>
              <a:ext uri="{FF2B5EF4-FFF2-40B4-BE49-F238E27FC236}">
                <a16:creationId xmlns:a16="http://schemas.microsoft.com/office/drawing/2014/main" id="{60649DAD-B535-575E-55F5-59509127C9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4160" y="-213360"/>
            <a:ext cx="11927840" cy="5234754"/>
          </a:xfrm>
          <a:prstGeom prst="rect">
            <a:avLst/>
          </a:prstGeom>
        </p:spPr>
      </p:pic>
      <p:pic>
        <p:nvPicPr>
          <p:cNvPr id="7" name="object 4">
            <a:extLst>
              <a:ext uri="{FF2B5EF4-FFF2-40B4-BE49-F238E27FC236}">
                <a16:creationId xmlns:a16="http://schemas.microsoft.com/office/drawing/2014/main" id="{3A54A9CD-D9FB-A53A-6A1A-797E16BC3CB1}"/>
              </a:ext>
            </a:extLst>
          </p:cNvPr>
          <p:cNvPicPr/>
          <p:nvPr/>
        </p:nvPicPr>
        <p:blipFill>
          <a:blip r:embed="rId3" cstate="print"/>
          <a:stretch>
            <a:fillRect/>
          </a:stretch>
        </p:blipFill>
        <p:spPr>
          <a:xfrm>
            <a:off x="1399047" y="5163634"/>
            <a:ext cx="8583153" cy="1557841"/>
          </a:xfrm>
          <a:prstGeom prst="rect">
            <a:avLst/>
          </a:prstGeom>
        </p:spPr>
      </p:pic>
    </p:spTree>
    <p:extLst>
      <p:ext uri="{BB962C8B-B14F-4D97-AF65-F5344CB8AC3E}">
        <p14:creationId xmlns:p14="http://schemas.microsoft.com/office/powerpoint/2010/main" val="6757795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209D72-2E9D-49B0-8977-41DCCC66C0BB}" type="slidenum">
              <a:rPr lang="nl-BE" smtClean="0"/>
              <a:t>27</a:t>
            </a:fld>
            <a:endParaRPr lang="nl-BE"/>
          </a:p>
        </p:txBody>
      </p:sp>
      <p:pic>
        <p:nvPicPr>
          <p:cNvPr id="8" name="Picture 7">
            <a:extLst>
              <a:ext uri="{FF2B5EF4-FFF2-40B4-BE49-F238E27FC236}">
                <a16:creationId xmlns:a16="http://schemas.microsoft.com/office/drawing/2014/main" id="{4F172E7F-E864-7C1F-C946-78151FEE78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9600"/>
            <a:ext cx="12192000" cy="2428240"/>
          </a:xfrm>
          <a:prstGeom prst="rect">
            <a:avLst/>
          </a:prstGeom>
        </p:spPr>
      </p:pic>
    </p:spTree>
    <p:extLst>
      <p:ext uri="{BB962C8B-B14F-4D97-AF65-F5344CB8AC3E}">
        <p14:creationId xmlns:p14="http://schemas.microsoft.com/office/powerpoint/2010/main" val="30165374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F5A1C33-475D-474A-A037-DDAF3DC7AF09}" type="slidenum">
              <a:rPr lang="en-US" smtClean="0"/>
              <a:t>28</a:t>
            </a:fld>
            <a:endParaRPr lang="en-US"/>
          </a:p>
        </p:txBody>
      </p:sp>
      <p:sp>
        <p:nvSpPr>
          <p:cNvPr id="10" name="TextBox 9"/>
          <p:cNvSpPr txBox="1"/>
          <p:nvPr/>
        </p:nvSpPr>
        <p:spPr>
          <a:xfrm>
            <a:off x="8610940" y="2671377"/>
            <a:ext cx="330540" cy="461665"/>
          </a:xfrm>
          <a:prstGeom prst="rect">
            <a:avLst/>
          </a:prstGeom>
          <a:noFill/>
        </p:spPr>
        <p:txBody>
          <a:bodyPr wrap="none" rtlCol="0">
            <a:spAutoFit/>
          </a:bodyPr>
          <a:lstStyle/>
          <a:p>
            <a:r>
              <a:rPr lang="en-BE" sz="2400" dirty="0"/>
              <a:t>5</a:t>
            </a:r>
            <a:endParaRPr lang="en-US" sz="2400" dirty="0"/>
          </a:p>
        </p:txBody>
      </p:sp>
      <p:sp>
        <p:nvSpPr>
          <p:cNvPr id="16" name="TextBox 15">
            <a:extLst>
              <a:ext uri="{FF2B5EF4-FFF2-40B4-BE49-F238E27FC236}">
                <a16:creationId xmlns:a16="http://schemas.microsoft.com/office/drawing/2014/main" id="{BC4BDC3E-F472-B85D-FF81-1B730A34078A}"/>
              </a:ext>
            </a:extLst>
          </p:cNvPr>
          <p:cNvSpPr txBox="1"/>
          <p:nvPr/>
        </p:nvSpPr>
        <p:spPr>
          <a:xfrm>
            <a:off x="843280" y="609600"/>
            <a:ext cx="8300720" cy="584775"/>
          </a:xfrm>
          <a:prstGeom prst="rect">
            <a:avLst/>
          </a:prstGeom>
          <a:noFill/>
        </p:spPr>
        <p:txBody>
          <a:bodyPr wrap="square">
            <a:spAutoFit/>
          </a:bodyPr>
          <a:lstStyle/>
          <a:p>
            <a:r>
              <a:rPr lang="en-IN" sz="3200" spc="-35" dirty="0">
                <a:solidFill>
                  <a:srgbClr val="FF0000"/>
                </a:solidFill>
              </a:rPr>
              <a:t>P</a:t>
            </a:r>
            <a:r>
              <a:rPr lang="en-IN" sz="3200" spc="-229" dirty="0">
                <a:solidFill>
                  <a:srgbClr val="FF0000"/>
                </a:solidFill>
              </a:rPr>
              <a:t>r</a:t>
            </a:r>
            <a:r>
              <a:rPr lang="en-IN" sz="3200" spc="-114" dirty="0">
                <a:solidFill>
                  <a:srgbClr val="FF0000"/>
                </a:solidFill>
              </a:rPr>
              <a:t>ope</a:t>
            </a:r>
            <a:r>
              <a:rPr lang="en-IN" sz="3200" spc="-40" dirty="0">
                <a:solidFill>
                  <a:srgbClr val="FF0000"/>
                </a:solidFill>
              </a:rPr>
              <a:t>r</a:t>
            </a:r>
            <a:r>
              <a:rPr lang="en-IN" sz="3200" spc="-120" dirty="0">
                <a:solidFill>
                  <a:srgbClr val="FF0000"/>
                </a:solidFill>
              </a:rPr>
              <a:t>ties</a:t>
            </a:r>
            <a:r>
              <a:rPr lang="en-IN" sz="3200" spc="-180" dirty="0">
                <a:solidFill>
                  <a:srgbClr val="FF0000"/>
                </a:solidFill>
              </a:rPr>
              <a:t> </a:t>
            </a:r>
            <a:r>
              <a:rPr lang="en-IN" sz="3200" spc="-105" dirty="0">
                <a:solidFill>
                  <a:srgbClr val="FF0000"/>
                </a:solidFill>
              </a:rPr>
              <a:t>of</a:t>
            </a:r>
            <a:r>
              <a:rPr lang="en-IN" sz="3200" spc="-180" dirty="0">
                <a:solidFill>
                  <a:srgbClr val="FF0000"/>
                </a:solidFill>
              </a:rPr>
              <a:t> </a:t>
            </a:r>
            <a:r>
              <a:rPr lang="en-IN" sz="3200" spc="-120" dirty="0">
                <a:solidFill>
                  <a:srgbClr val="FF0000"/>
                </a:solidFill>
              </a:rPr>
              <a:t>Reg</a:t>
            </a:r>
            <a:r>
              <a:rPr lang="en-IN" sz="3200" spc="-114" dirty="0">
                <a:solidFill>
                  <a:srgbClr val="FF0000"/>
                </a:solidFill>
              </a:rPr>
              <a:t>r</a:t>
            </a:r>
            <a:r>
              <a:rPr lang="en-IN" sz="3200" spc="-130" dirty="0">
                <a:solidFill>
                  <a:srgbClr val="FF0000"/>
                </a:solidFill>
              </a:rPr>
              <a:t>ession</a:t>
            </a:r>
            <a:r>
              <a:rPr lang="en-IN" sz="3200" spc="-180" dirty="0">
                <a:solidFill>
                  <a:srgbClr val="FF0000"/>
                </a:solidFill>
              </a:rPr>
              <a:t> </a:t>
            </a:r>
            <a:r>
              <a:rPr lang="en-IN" sz="3200" spc="-85" dirty="0">
                <a:solidFill>
                  <a:srgbClr val="FF0000"/>
                </a:solidFill>
              </a:rPr>
              <a:t>Li</a:t>
            </a:r>
            <a:r>
              <a:rPr lang="en-IN" sz="3200" spc="-110" dirty="0">
                <a:solidFill>
                  <a:srgbClr val="FF0000"/>
                </a:solidFill>
              </a:rPr>
              <a:t>n</a:t>
            </a:r>
            <a:r>
              <a:rPr lang="en-IN" sz="3200" spc="-100" dirty="0">
                <a:solidFill>
                  <a:srgbClr val="FF0000"/>
                </a:solidFill>
              </a:rPr>
              <a:t>e</a:t>
            </a:r>
            <a:endParaRPr lang="en-IN" sz="3200" dirty="0">
              <a:solidFill>
                <a:srgbClr val="FF0000"/>
              </a:solidFill>
            </a:endParaRPr>
          </a:p>
        </p:txBody>
      </p:sp>
      <p:sp>
        <p:nvSpPr>
          <p:cNvPr id="18" name="TextBox 17">
            <a:extLst>
              <a:ext uri="{FF2B5EF4-FFF2-40B4-BE49-F238E27FC236}">
                <a16:creationId xmlns:a16="http://schemas.microsoft.com/office/drawing/2014/main" id="{0D94EF83-D334-B869-4267-EF6F69A749A1}"/>
              </a:ext>
            </a:extLst>
          </p:cNvPr>
          <p:cNvSpPr txBox="1"/>
          <p:nvPr/>
        </p:nvSpPr>
        <p:spPr>
          <a:xfrm>
            <a:off x="772160" y="1168894"/>
            <a:ext cx="9956800" cy="2927468"/>
          </a:xfrm>
          <a:prstGeom prst="rect">
            <a:avLst/>
          </a:prstGeom>
          <a:noFill/>
        </p:spPr>
        <p:txBody>
          <a:bodyPr wrap="square">
            <a:spAutoFit/>
          </a:bodyPr>
          <a:lstStyle/>
          <a:p>
            <a:pPr marL="485140" marR="93980" indent="-360045">
              <a:lnSpc>
                <a:spcPct val="114599"/>
              </a:lnSpc>
              <a:spcBef>
                <a:spcPts val="100"/>
              </a:spcBef>
              <a:buAutoNum type="arabicPeriod"/>
              <a:tabLst>
                <a:tab pos="485140" algn="l"/>
                <a:tab pos="485775" algn="l"/>
              </a:tabLst>
            </a:pPr>
            <a:r>
              <a:rPr lang="en-GB" sz="1800" spc="10" dirty="0">
                <a:solidFill>
                  <a:srgbClr val="134F5C"/>
                </a:solidFill>
                <a:latin typeface="Verdana"/>
                <a:cs typeface="Verdana"/>
              </a:rPr>
              <a:t>Regression</a:t>
            </a:r>
            <a:r>
              <a:rPr lang="en-GB" sz="1800" spc="-165" dirty="0">
                <a:solidFill>
                  <a:srgbClr val="134F5C"/>
                </a:solidFill>
                <a:latin typeface="Verdana"/>
                <a:cs typeface="Verdana"/>
              </a:rPr>
              <a:t> </a:t>
            </a:r>
            <a:r>
              <a:rPr lang="en-GB" sz="1800" spc="15" dirty="0">
                <a:solidFill>
                  <a:srgbClr val="134F5C"/>
                </a:solidFill>
                <a:latin typeface="Verdana"/>
                <a:cs typeface="Verdana"/>
              </a:rPr>
              <a:t>line</a:t>
            </a:r>
            <a:r>
              <a:rPr lang="en-GB" sz="1800" spc="-160" dirty="0">
                <a:solidFill>
                  <a:srgbClr val="134F5C"/>
                </a:solidFill>
                <a:latin typeface="Verdana"/>
                <a:cs typeface="Verdana"/>
              </a:rPr>
              <a:t> </a:t>
            </a:r>
            <a:r>
              <a:rPr lang="en-GB" sz="1800" spc="-15" dirty="0">
                <a:solidFill>
                  <a:srgbClr val="134F5C"/>
                </a:solidFill>
                <a:latin typeface="Verdana"/>
                <a:cs typeface="Verdana"/>
              </a:rPr>
              <a:t>passes</a:t>
            </a:r>
            <a:r>
              <a:rPr lang="en-GB" sz="1800" spc="-160" dirty="0">
                <a:solidFill>
                  <a:srgbClr val="134F5C"/>
                </a:solidFill>
                <a:latin typeface="Verdana"/>
                <a:cs typeface="Verdana"/>
              </a:rPr>
              <a:t> </a:t>
            </a:r>
            <a:r>
              <a:rPr lang="en-GB" sz="1800" spc="45" dirty="0">
                <a:solidFill>
                  <a:srgbClr val="134F5C"/>
                </a:solidFill>
                <a:latin typeface="Verdana"/>
                <a:cs typeface="Verdana"/>
              </a:rPr>
              <a:t>through</a:t>
            </a:r>
            <a:r>
              <a:rPr lang="en-GB" sz="1800" spc="-160" dirty="0">
                <a:solidFill>
                  <a:srgbClr val="134F5C"/>
                </a:solidFill>
                <a:latin typeface="Verdana"/>
                <a:cs typeface="Verdana"/>
              </a:rPr>
              <a:t> </a:t>
            </a:r>
            <a:r>
              <a:rPr lang="en-GB" sz="1800" spc="35" dirty="0">
                <a:solidFill>
                  <a:srgbClr val="134F5C"/>
                </a:solidFill>
                <a:latin typeface="Verdana"/>
                <a:cs typeface="Verdana"/>
              </a:rPr>
              <a:t>the</a:t>
            </a:r>
            <a:r>
              <a:rPr lang="en-GB" sz="1800" spc="-160" dirty="0">
                <a:solidFill>
                  <a:srgbClr val="134F5C"/>
                </a:solidFill>
                <a:latin typeface="Verdana"/>
                <a:cs typeface="Verdana"/>
              </a:rPr>
              <a:t> </a:t>
            </a:r>
            <a:r>
              <a:rPr lang="en-GB" sz="1800" spc="50" dirty="0">
                <a:solidFill>
                  <a:srgbClr val="134F5C"/>
                </a:solidFill>
                <a:latin typeface="Verdana"/>
                <a:cs typeface="Verdana"/>
              </a:rPr>
              <a:t>mean</a:t>
            </a:r>
            <a:r>
              <a:rPr lang="en-GB" sz="1800" spc="-160" dirty="0">
                <a:solidFill>
                  <a:srgbClr val="134F5C"/>
                </a:solidFill>
                <a:latin typeface="Verdana"/>
                <a:cs typeface="Verdana"/>
              </a:rPr>
              <a:t> </a:t>
            </a:r>
            <a:r>
              <a:rPr lang="en-GB" sz="1800" spc="5" dirty="0">
                <a:solidFill>
                  <a:srgbClr val="134F5C"/>
                </a:solidFill>
                <a:latin typeface="Verdana"/>
                <a:cs typeface="Verdana"/>
              </a:rPr>
              <a:t>of</a:t>
            </a:r>
            <a:r>
              <a:rPr lang="en-GB" sz="1800" spc="-160" dirty="0">
                <a:solidFill>
                  <a:srgbClr val="134F5C"/>
                </a:solidFill>
                <a:latin typeface="Verdana"/>
                <a:cs typeface="Verdana"/>
              </a:rPr>
              <a:t> </a:t>
            </a:r>
            <a:r>
              <a:rPr lang="en-GB" sz="1800" spc="50" dirty="0">
                <a:solidFill>
                  <a:srgbClr val="134F5C"/>
                </a:solidFill>
                <a:latin typeface="Verdana"/>
                <a:cs typeface="Verdana"/>
              </a:rPr>
              <a:t>independent</a:t>
            </a:r>
            <a:r>
              <a:rPr lang="en-GB" sz="1800" spc="-160" dirty="0">
                <a:solidFill>
                  <a:srgbClr val="134F5C"/>
                </a:solidFill>
                <a:latin typeface="Verdana"/>
                <a:cs typeface="Verdana"/>
              </a:rPr>
              <a:t> </a:t>
            </a:r>
            <a:r>
              <a:rPr lang="en-GB" sz="1800" spc="-20" dirty="0">
                <a:solidFill>
                  <a:srgbClr val="134F5C"/>
                </a:solidFill>
                <a:latin typeface="Verdana"/>
                <a:cs typeface="Verdana"/>
              </a:rPr>
              <a:t>variable</a:t>
            </a:r>
            <a:r>
              <a:rPr lang="en-GB" sz="1800" spc="-160" dirty="0">
                <a:solidFill>
                  <a:srgbClr val="134F5C"/>
                </a:solidFill>
                <a:latin typeface="Verdana"/>
                <a:cs typeface="Verdana"/>
              </a:rPr>
              <a:t> </a:t>
            </a:r>
            <a:r>
              <a:rPr lang="en-GB" sz="1800" spc="-185" dirty="0">
                <a:solidFill>
                  <a:srgbClr val="134F5C"/>
                </a:solidFill>
                <a:latin typeface="Verdana"/>
                <a:cs typeface="Verdana"/>
              </a:rPr>
              <a:t>(x) </a:t>
            </a:r>
            <a:r>
              <a:rPr lang="en-GB" sz="1800" spc="-620" dirty="0">
                <a:solidFill>
                  <a:srgbClr val="134F5C"/>
                </a:solidFill>
                <a:latin typeface="Verdana"/>
                <a:cs typeface="Verdana"/>
              </a:rPr>
              <a:t> </a:t>
            </a:r>
            <a:r>
              <a:rPr lang="en-GB" sz="1800" spc="-40" dirty="0">
                <a:solidFill>
                  <a:srgbClr val="134F5C"/>
                </a:solidFill>
                <a:latin typeface="Verdana"/>
                <a:cs typeface="Verdana"/>
              </a:rPr>
              <a:t>as</a:t>
            </a:r>
            <a:r>
              <a:rPr lang="en-GB" sz="1800" spc="-165" dirty="0">
                <a:solidFill>
                  <a:srgbClr val="134F5C"/>
                </a:solidFill>
                <a:latin typeface="Verdana"/>
                <a:cs typeface="Verdana"/>
              </a:rPr>
              <a:t> </a:t>
            </a:r>
            <a:r>
              <a:rPr lang="en-GB" sz="1800" spc="15" dirty="0">
                <a:solidFill>
                  <a:srgbClr val="134F5C"/>
                </a:solidFill>
                <a:latin typeface="Verdana"/>
                <a:cs typeface="Verdana"/>
              </a:rPr>
              <a:t>well</a:t>
            </a:r>
            <a:r>
              <a:rPr lang="en-GB" sz="1800" spc="-165" dirty="0">
                <a:solidFill>
                  <a:srgbClr val="134F5C"/>
                </a:solidFill>
                <a:latin typeface="Verdana"/>
                <a:cs typeface="Verdana"/>
              </a:rPr>
              <a:t> </a:t>
            </a:r>
            <a:r>
              <a:rPr lang="en-GB" sz="1800" spc="-40" dirty="0">
                <a:solidFill>
                  <a:srgbClr val="134F5C"/>
                </a:solidFill>
                <a:latin typeface="Verdana"/>
                <a:cs typeface="Verdana"/>
              </a:rPr>
              <a:t>as</a:t>
            </a:r>
            <a:r>
              <a:rPr lang="en-GB" sz="1800" spc="-165" dirty="0">
                <a:solidFill>
                  <a:srgbClr val="134F5C"/>
                </a:solidFill>
                <a:latin typeface="Verdana"/>
                <a:cs typeface="Verdana"/>
              </a:rPr>
              <a:t> </a:t>
            </a:r>
            <a:r>
              <a:rPr lang="en-GB" sz="1800" spc="50" dirty="0">
                <a:solidFill>
                  <a:srgbClr val="134F5C"/>
                </a:solidFill>
                <a:latin typeface="Verdana"/>
                <a:cs typeface="Verdana"/>
              </a:rPr>
              <a:t>mean</a:t>
            </a:r>
            <a:r>
              <a:rPr lang="en-GB" sz="1800" spc="-165" dirty="0">
                <a:solidFill>
                  <a:srgbClr val="134F5C"/>
                </a:solidFill>
                <a:latin typeface="Verdana"/>
                <a:cs typeface="Verdana"/>
              </a:rPr>
              <a:t> </a:t>
            </a:r>
            <a:r>
              <a:rPr lang="en-GB" sz="1800" spc="5" dirty="0">
                <a:solidFill>
                  <a:srgbClr val="134F5C"/>
                </a:solidFill>
                <a:latin typeface="Verdana"/>
                <a:cs typeface="Verdana"/>
              </a:rPr>
              <a:t>of</a:t>
            </a:r>
            <a:r>
              <a:rPr lang="en-GB" sz="1800" spc="-165" dirty="0">
                <a:solidFill>
                  <a:srgbClr val="134F5C"/>
                </a:solidFill>
                <a:latin typeface="Verdana"/>
                <a:cs typeface="Verdana"/>
              </a:rPr>
              <a:t> </a:t>
            </a:r>
            <a:r>
              <a:rPr lang="en-GB" sz="1800" spc="35" dirty="0">
                <a:solidFill>
                  <a:srgbClr val="134F5C"/>
                </a:solidFill>
                <a:latin typeface="Verdana"/>
                <a:cs typeface="Verdana"/>
              </a:rPr>
              <a:t>the</a:t>
            </a:r>
            <a:r>
              <a:rPr lang="en-GB" sz="1800" spc="-165" dirty="0">
                <a:solidFill>
                  <a:srgbClr val="134F5C"/>
                </a:solidFill>
                <a:latin typeface="Verdana"/>
                <a:cs typeface="Verdana"/>
              </a:rPr>
              <a:t> </a:t>
            </a:r>
            <a:r>
              <a:rPr lang="en-GB" sz="1800" spc="55" dirty="0">
                <a:solidFill>
                  <a:srgbClr val="134F5C"/>
                </a:solidFill>
                <a:latin typeface="Verdana"/>
                <a:cs typeface="Verdana"/>
              </a:rPr>
              <a:t>dependent</a:t>
            </a:r>
            <a:r>
              <a:rPr lang="en-GB" sz="1800" spc="-165" dirty="0">
                <a:solidFill>
                  <a:srgbClr val="134F5C"/>
                </a:solidFill>
                <a:latin typeface="Verdana"/>
                <a:cs typeface="Verdana"/>
              </a:rPr>
              <a:t> </a:t>
            </a:r>
            <a:r>
              <a:rPr lang="en-GB" sz="1800" spc="-20" dirty="0">
                <a:solidFill>
                  <a:srgbClr val="134F5C"/>
                </a:solidFill>
                <a:latin typeface="Verdana"/>
                <a:cs typeface="Verdana"/>
              </a:rPr>
              <a:t>variable</a:t>
            </a:r>
            <a:r>
              <a:rPr lang="en-GB" sz="1800" spc="-165" dirty="0">
                <a:solidFill>
                  <a:srgbClr val="134F5C"/>
                </a:solidFill>
                <a:latin typeface="Verdana"/>
                <a:cs typeface="Verdana"/>
              </a:rPr>
              <a:t> </a:t>
            </a:r>
            <a:r>
              <a:rPr lang="en-GB" sz="1800" spc="-204" dirty="0">
                <a:solidFill>
                  <a:srgbClr val="134F5C"/>
                </a:solidFill>
                <a:latin typeface="Verdana"/>
                <a:cs typeface="Verdana"/>
              </a:rPr>
              <a:t>(y).</a:t>
            </a:r>
            <a:endParaRPr lang="en-GB" sz="1800" dirty="0">
              <a:latin typeface="Verdana"/>
              <a:cs typeface="Verdana"/>
            </a:endParaRPr>
          </a:p>
          <a:p>
            <a:pPr marL="485140" marR="232410" indent="-409575">
              <a:lnSpc>
                <a:spcPct val="114599"/>
              </a:lnSpc>
              <a:buFont typeface="Verdana"/>
              <a:buAutoNum type="arabicPeriod"/>
              <a:tabLst>
                <a:tab pos="485140" algn="l"/>
                <a:tab pos="485775" algn="l"/>
              </a:tabLst>
            </a:pPr>
            <a:r>
              <a:rPr lang="en-GB" sz="1800" spc="-350" dirty="0">
                <a:solidFill>
                  <a:srgbClr val="134F5C"/>
                </a:solidFill>
                <a:latin typeface="Arial MT"/>
                <a:cs typeface="Arial MT"/>
              </a:rPr>
              <a:t>β</a:t>
            </a:r>
            <a:r>
              <a:rPr lang="en-GB" sz="1800" spc="-525" baseline="-32407" dirty="0">
                <a:solidFill>
                  <a:srgbClr val="134F5C"/>
                </a:solidFill>
                <a:latin typeface="Verdana"/>
                <a:cs typeface="Verdana"/>
              </a:rPr>
              <a:t>p</a:t>
            </a:r>
            <a:r>
              <a:rPr lang="en-GB" sz="1800" spc="-457" baseline="-32407" dirty="0">
                <a:solidFill>
                  <a:srgbClr val="134F5C"/>
                </a:solidFill>
                <a:latin typeface="Verdana"/>
                <a:cs typeface="Verdana"/>
              </a:rPr>
              <a:t> </a:t>
            </a:r>
            <a:r>
              <a:rPr lang="en-GB" sz="1800" spc="-5" dirty="0">
                <a:solidFill>
                  <a:srgbClr val="134F5C"/>
                </a:solidFill>
                <a:latin typeface="Verdana"/>
                <a:cs typeface="Verdana"/>
              </a:rPr>
              <a:t>explains</a:t>
            </a:r>
            <a:r>
              <a:rPr lang="en-GB" sz="1800" spc="-165" dirty="0">
                <a:solidFill>
                  <a:srgbClr val="134F5C"/>
                </a:solidFill>
                <a:latin typeface="Verdana"/>
                <a:cs typeface="Verdana"/>
              </a:rPr>
              <a:t> </a:t>
            </a:r>
            <a:r>
              <a:rPr lang="en-GB" sz="1800" spc="35" dirty="0">
                <a:solidFill>
                  <a:srgbClr val="134F5C"/>
                </a:solidFill>
                <a:latin typeface="Verdana"/>
                <a:cs typeface="Verdana"/>
              </a:rPr>
              <a:t>the</a:t>
            </a:r>
            <a:r>
              <a:rPr lang="en-GB" sz="1800" spc="-165" dirty="0">
                <a:solidFill>
                  <a:srgbClr val="134F5C"/>
                </a:solidFill>
                <a:latin typeface="Verdana"/>
                <a:cs typeface="Verdana"/>
              </a:rPr>
              <a:t> </a:t>
            </a:r>
            <a:r>
              <a:rPr lang="en-GB" sz="1800" spc="50" dirty="0">
                <a:solidFill>
                  <a:srgbClr val="134F5C"/>
                </a:solidFill>
                <a:latin typeface="Verdana"/>
                <a:cs typeface="Verdana"/>
              </a:rPr>
              <a:t>change</a:t>
            </a:r>
            <a:r>
              <a:rPr lang="en-GB" sz="1800" spc="-160" dirty="0">
                <a:solidFill>
                  <a:srgbClr val="134F5C"/>
                </a:solidFill>
                <a:latin typeface="Verdana"/>
                <a:cs typeface="Verdana"/>
              </a:rPr>
              <a:t> </a:t>
            </a:r>
            <a:r>
              <a:rPr lang="en-GB" sz="1800" spc="30" dirty="0">
                <a:solidFill>
                  <a:srgbClr val="134F5C"/>
                </a:solidFill>
                <a:latin typeface="Verdana"/>
                <a:cs typeface="Verdana"/>
              </a:rPr>
              <a:t>in</a:t>
            </a:r>
            <a:r>
              <a:rPr lang="en-GB" sz="1800" spc="-165" dirty="0">
                <a:solidFill>
                  <a:srgbClr val="134F5C"/>
                </a:solidFill>
                <a:latin typeface="Verdana"/>
                <a:cs typeface="Verdana"/>
              </a:rPr>
              <a:t> </a:t>
            </a:r>
            <a:r>
              <a:rPr lang="en-GB" sz="1800" spc="35" dirty="0">
                <a:solidFill>
                  <a:srgbClr val="134F5C"/>
                </a:solidFill>
                <a:latin typeface="Verdana"/>
                <a:cs typeface="Verdana"/>
              </a:rPr>
              <a:t>Y</a:t>
            </a:r>
            <a:r>
              <a:rPr lang="en-GB" sz="1800" spc="-165" dirty="0">
                <a:solidFill>
                  <a:srgbClr val="134F5C"/>
                </a:solidFill>
                <a:latin typeface="Verdana"/>
                <a:cs typeface="Verdana"/>
              </a:rPr>
              <a:t> </a:t>
            </a:r>
            <a:r>
              <a:rPr lang="en-GB" sz="1800" spc="50" dirty="0">
                <a:solidFill>
                  <a:srgbClr val="134F5C"/>
                </a:solidFill>
                <a:latin typeface="Verdana"/>
                <a:cs typeface="Verdana"/>
              </a:rPr>
              <a:t>with</a:t>
            </a:r>
            <a:r>
              <a:rPr lang="en-GB" sz="1800" spc="-160" dirty="0">
                <a:solidFill>
                  <a:srgbClr val="134F5C"/>
                </a:solidFill>
                <a:latin typeface="Verdana"/>
                <a:cs typeface="Verdana"/>
              </a:rPr>
              <a:t> </a:t>
            </a:r>
            <a:r>
              <a:rPr lang="en-GB" sz="1800" spc="-20" dirty="0">
                <a:solidFill>
                  <a:srgbClr val="134F5C"/>
                </a:solidFill>
                <a:latin typeface="Verdana"/>
                <a:cs typeface="Verdana"/>
              </a:rPr>
              <a:t>a</a:t>
            </a:r>
            <a:r>
              <a:rPr lang="en-GB" sz="1800" spc="-165" dirty="0">
                <a:solidFill>
                  <a:srgbClr val="134F5C"/>
                </a:solidFill>
                <a:latin typeface="Verdana"/>
                <a:cs typeface="Verdana"/>
              </a:rPr>
              <a:t> </a:t>
            </a:r>
            <a:r>
              <a:rPr lang="en-GB" sz="1800" spc="50" dirty="0">
                <a:solidFill>
                  <a:srgbClr val="134F5C"/>
                </a:solidFill>
                <a:latin typeface="Verdana"/>
                <a:cs typeface="Verdana"/>
              </a:rPr>
              <a:t>change</a:t>
            </a:r>
            <a:r>
              <a:rPr lang="en-GB" sz="1800" spc="-165" dirty="0">
                <a:solidFill>
                  <a:srgbClr val="134F5C"/>
                </a:solidFill>
                <a:latin typeface="Verdana"/>
                <a:cs typeface="Verdana"/>
              </a:rPr>
              <a:t> </a:t>
            </a:r>
            <a:r>
              <a:rPr lang="en-GB" sz="1800" spc="30" dirty="0">
                <a:solidFill>
                  <a:srgbClr val="134F5C"/>
                </a:solidFill>
                <a:latin typeface="Verdana"/>
                <a:cs typeface="Verdana"/>
              </a:rPr>
              <a:t>in</a:t>
            </a:r>
            <a:r>
              <a:rPr lang="en-GB" sz="1800" spc="-160" dirty="0">
                <a:solidFill>
                  <a:srgbClr val="134F5C"/>
                </a:solidFill>
                <a:latin typeface="Verdana"/>
                <a:cs typeface="Verdana"/>
              </a:rPr>
              <a:t> </a:t>
            </a:r>
            <a:r>
              <a:rPr lang="en-GB" sz="1800" spc="-105" dirty="0">
                <a:solidFill>
                  <a:srgbClr val="134F5C"/>
                </a:solidFill>
                <a:latin typeface="Verdana"/>
                <a:cs typeface="Verdana"/>
              </a:rPr>
              <a:t>x</a:t>
            </a:r>
            <a:r>
              <a:rPr lang="en-GB" sz="1800" spc="315" dirty="0">
                <a:solidFill>
                  <a:srgbClr val="134F5C"/>
                </a:solidFill>
                <a:latin typeface="Verdana"/>
                <a:cs typeface="Verdana"/>
              </a:rPr>
              <a:t> </a:t>
            </a:r>
            <a:r>
              <a:rPr lang="en-GB" sz="1800" spc="-15" dirty="0">
                <a:solidFill>
                  <a:srgbClr val="134F5C"/>
                </a:solidFill>
                <a:latin typeface="Verdana"/>
                <a:cs typeface="Verdana"/>
              </a:rPr>
              <a:t>by</a:t>
            </a:r>
            <a:r>
              <a:rPr lang="en-GB" sz="1800" spc="-165" dirty="0">
                <a:solidFill>
                  <a:srgbClr val="134F5C"/>
                </a:solidFill>
                <a:latin typeface="Verdana"/>
                <a:cs typeface="Verdana"/>
              </a:rPr>
              <a:t> </a:t>
            </a:r>
            <a:r>
              <a:rPr lang="en-GB" sz="1800" spc="40" dirty="0">
                <a:solidFill>
                  <a:srgbClr val="134F5C"/>
                </a:solidFill>
                <a:latin typeface="Verdana"/>
                <a:cs typeface="Verdana"/>
              </a:rPr>
              <a:t>one</a:t>
            </a:r>
            <a:r>
              <a:rPr lang="en-GB" sz="1800" spc="-165" dirty="0">
                <a:solidFill>
                  <a:srgbClr val="134F5C"/>
                </a:solidFill>
                <a:latin typeface="Verdana"/>
                <a:cs typeface="Verdana"/>
              </a:rPr>
              <a:t> </a:t>
            </a:r>
            <a:r>
              <a:rPr lang="en-GB" sz="1800" spc="-20" dirty="0">
                <a:solidFill>
                  <a:srgbClr val="134F5C"/>
                </a:solidFill>
                <a:latin typeface="Verdana"/>
                <a:cs typeface="Verdana"/>
              </a:rPr>
              <a:t>unit.</a:t>
            </a:r>
            <a:r>
              <a:rPr lang="en-GB" sz="1800" spc="-160" dirty="0">
                <a:solidFill>
                  <a:srgbClr val="134F5C"/>
                </a:solidFill>
                <a:latin typeface="Verdana"/>
                <a:cs typeface="Verdana"/>
              </a:rPr>
              <a:t> </a:t>
            </a:r>
            <a:r>
              <a:rPr lang="en-GB" sz="1800" spc="-70" dirty="0">
                <a:solidFill>
                  <a:srgbClr val="134F5C"/>
                </a:solidFill>
                <a:latin typeface="Verdana"/>
                <a:cs typeface="Verdana"/>
              </a:rPr>
              <a:t>In</a:t>
            </a:r>
            <a:r>
              <a:rPr lang="en-GB" sz="1800" spc="-165" dirty="0">
                <a:solidFill>
                  <a:srgbClr val="134F5C"/>
                </a:solidFill>
                <a:latin typeface="Verdana"/>
                <a:cs typeface="Verdana"/>
              </a:rPr>
              <a:t> </a:t>
            </a:r>
            <a:r>
              <a:rPr lang="en-GB" sz="1800" spc="20" dirty="0">
                <a:solidFill>
                  <a:srgbClr val="134F5C"/>
                </a:solidFill>
                <a:latin typeface="Verdana"/>
                <a:cs typeface="Verdana"/>
              </a:rPr>
              <a:t>other </a:t>
            </a:r>
            <a:r>
              <a:rPr lang="en-GB" sz="1800" spc="25" dirty="0">
                <a:solidFill>
                  <a:srgbClr val="134F5C"/>
                </a:solidFill>
                <a:latin typeface="Verdana"/>
                <a:cs typeface="Verdana"/>
              </a:rPr>
              <a:t> </a:t>
            </a:r>
            <a:r>
              <a:rPr lang="en-GB" sz="1800" spc="-35" dirty="0">
                <a:solidFill>
                  <a:srgbClr val="134F5C"/>
                </a:solidFill>
                <a:latin typeface="Verdana"/>
                <a:cs typeface="Verdana"/>
              </a:rPr>
              <a:t>words,</a:t>
            </a:r>
            <a:r>
              <a:rPr lang="en-GB" sz="1800" spc="-165" dirty="0">
                <a:solidFill>
                  <a:srgbClr val="134F5C"/>
                </a:solidFill>
                <a:latin typeface="Verdana"/>
                <a:cs typeface="Verdana"/>
              </a:rPr>
              <a:t> </a:t>
            </a:r>
            <a:r>
              <a:rPr lang="en-GB" sz="1800" spc="-20" dirty="0">
                <a:solidFill>
                  <a:srgbClr val="134F5C"/>
                </a:solidFill>
                <a:latin typeface="Verdana"/>
                <a:cs typeface="Verdana"/>
              </a:rPr>
              <a:t>if</a:t>
            </a:r>
            <a:r>
              <a:rPr lang="en-GB" sz="1800" spc="-160" dirty="0">
                <a:solidFill>
                  <a:srgbClr val="134F5C"/>
                </a:solidFill>
                <a:latin typeface="Verdana"/>
                <a:cs typeface="Verdana"/>
              </a:rPr>
              <a:t> </a:t>
            </a:r>
            <a:r>
              <a:rPr lang="en-GB" sz="1800" spc="45" dirty="0">
                <a:solidFill>
                  <a:srgbClr val="134F5C"/>
                </a:solidFill>
                <a:latin typeface="Verdana"/>
                <a:cs typeface="Verdana"/>
              </a:rPr>
              <a:t>we</a:t>
            </a:r>
            <a:r>
              <a:rPr lang="en-GB" sz="1800" spc="-160" dirty="0">
                <a:solidFill>
                  <a:srgbClr val="134F5C"/>
                </a:solidFill>
                <a:latin typeface="Verdana"/>
                <a:cs typeface="Verdana"/>
              </a:rPr>
              <a:t> </a:t>
            </a:r>
            <a:r>
              <a:rPr lang="en-GB" sz="1800" spc="-5" dirty="0">
                <a:solidFill>
                  <a:srgbClr val="134F5C"/>
                </a:solidFill>
                <a:latin typeface="Verdana"/>
                <a:cs typeface="Verdana"/>
              </a:rPr>
              <a:t>increase</a:t>
            </a:r>
            <a:r>
              <a:rPr lang="en-GB" sz="1800" spc="-160" dirty="0">
                <a:solidFill>
                  <a:srgbClr val="134F5C"/>
                </a:solidFill>
                <a:latin typeface="Verdana"/>
                <a:cs typeface="Verdana"/>
              </a:rPr>
              <a:t> </a:t>
            </a:r>
            <a:r>
              <a:rPr lang="en-GB" sz="1800" spc="35" dirty="0">
                <a:solidFill>
                  <a:srgbClr val="134F5C"/>
                </a:solidFill>
                <a:latin typeface="Verdana"/>
                <a:cs typeface="Verdana"/>
              </a:rPr>
              <a:t>the</a:t>
            </a:r>
            <a:r>
              <a:rPr lang="en-GB" sz="1800" spc="-160" dirty="0">
                <a:solidFill>
                  <a:srgbClr val="134F5C"/>
                </a:solidFill>
                <a:latin typeface="Verdana"/>
                <a:cs typeface="Verdana"/>
              </a:rPr>
              <a:t> </a:t>
            </a:r>
            <a:r>
              <a:rPr lang="en-GB" sz="1800" spc="-15" dirty="0">
                <a:solidFill>
                  <a:srgbClr val="134F5C"/>
                </a:solidFill>
                <a:latin typeface="Verdana"/>
                <a:cs typeface="Verdana"/>
              </a:rPr>
              <a:t>value</a:t>
            </a:r>
            <a:r>
              <a:rPr lang="en-GB" sz="1800" spc="-160" dirty="0">
                <a:solidFill>
                  <a:srgbClr val="134F5C"/>
                </a:solidFill>
                <a:latin typeface="Verdana"/>
                <a:cs typeface="Verdana"/>
              </a:rPr>
              <a:t> </a:t>
            </a:r>
            <a:r>
              <a:rPr lang="en-GB" sz="1800" spc="5" dirty="0">
                <a:solidFill>
                  <a:srgbClr val="134F5C"/>
                </a:solidFill>
                <a:latin typeface="Verdana"/>
                <a:cs typeface="Verdana"/>
              </a:rPr>
              <a:t>of</a:t>
            </a:r>
            <a:r>
              <a:rPr lang="en-GB" sz="1800" spc="-160" dirty="0">
                <a:solidFill>
                  <a:srgbClr val="134F5C"/>
                </a:solidFill>
                <a:latin typeface="Verdana"/>
                <a:cs typeface="Verdana"/>
              </a:rPr>
              <a:t> </a:t>
            </a:r>
            <a:r>
              <a:rPr lang="en-GB" sz="1800" spc="-105" dirty="0">
                <a:solidFill>
                  <a:srgbClr val="134F5C"/>
                </a:solidFill>
                <a:latin typeface="Verdana"/>
                <a:cs typeface="Verdana"/>
              </a:rPr>
              <a:t>‘x’</a:t>
            </a:r>
            <a:r>
              <a:rPr lang="en-GB" sz="1800" spc="-160" dirty="0">
                <a:solidFill>
                  <a:srgbClr val="134F5C"/>
                </a:solidFill>
                <a:latin typeface="Verdana"/>
                <a:cs typeface="Verdana"/>
              </a:rPr>
              <a:t> </a:t>
            </a:r>
            <a:r>
              <a:rPr lang="en-GB" sz="1800" spc="5" dirty="0">
                <a:solidFill>
                  <a:srgbClr val="134F5C"/>
                </a:solidFill>
                <a:latin typeface="Verdana"/>
                <a:cs typeface="Verdana"/>
              </a:rPr>
              <a:t>it</a:t>
            </a:r>
            <a:r>
              <a:rPr lang="en-GB" sz="1800" spc="-160" dirty="0">
                <a:solidFill>
                  <a:srgbClr val="134F5C"/>
                </a:solidFill>
                <a:latin typeface="Verdana"/>
                <a:cs typeface="Verdana"/>
              </a:rPr>
              <a:t> </a:t>
            </a:r>
            <a:r>
              <a:rPr lang="en-GB" sz="1800" spc="20" dirty="0">
                <a:solidFill>
                  <a:srgbClr val="134F5C"/>
                </a:solidFill>
                <a:latin typeface="Verdana"/>
                <a:cs typeface="Verdana"/>
              </a:rPr>
              <a:t>will</a:t>
            </a:r>
            <a:r>
              <a:rPr lang="en-GB" sz="1800" spc="-160" dirty="0">
                <a:solidFill>
                  <a:srgbClr val="134F5C"/>
                </a:solidFill>
                <a:latin typeface="Verdana"/>
                <a:cs typeface="Verdana"/>
              </a:rPr>
              <a:t> </a:t>
            </a:r>
            <a:r>
              <a:rPr lang="en-GB" sz="1800" spc="-5" dirty="0">
                <a:solidFill>
                  <a:srgbClr val="134F5C"/>
                </a:solidFill>
                <a:latin typeface="Verdana"/>
                <a:cs typeface="Verdana"/>
              </a:rPr>
              <a:t>result</a:t>
            </a:r>
            <a:r>
              <a:rPr lang="en-GB" sz="1800" spc="-160" dirty="0">
                <a:solidFill>
                  <a:srgbClr val="134F5C"/>
                </a:solidFill>
                <a:latin typeface="Verdana"/>
                <a:cs typeface="Verdana"/>
              </a:rPr>
              <a:t> </a:t>
            </a:r>
            <a:r>
              <a:rPr lang="en-GB" sz="1800" spc="30" dirty="0">
                <a:solidFill>
                  <a:srgbClr val="134F5C"/>
                </a:solidFill>
                <a:latin typeface="Verdana"/>
                <a:cs typeface="Verdana"/>
              </a:rPr>
              <a:t>in</a:t>
            </a:r>
            <a:r>
              <a:rPr lang="en-GB" sz="1800" spc="-160" dirty="0">
                <a:solidFill>
                  <a:srgbClr val="134F5C"/>
                </a:solidFill>
                <a:latin typeface="Verdana"/>
                <a:cs typeface="Verdana"/>
              </a:rPr>
              <a:t> </a:t>
            </a:r>
            <a:r>
              <a:rPr lang="en-GB" sz="1800" spc="-20" dirty="0">
                <a:solidFill>
                  <a:srgbClr val="134F5C"/>
                </a:solidFill>
                <a:latin typeface="Verdana"/>
                <a:cs typeface="Verdana"/>
              </a:rPr>
              <a:t>a</a:t>
            </a:r>
            <a:r>
              <a:rPr lang="en-GB" sz="1800" spc="-160" dirty="0">
                <a:solidFill>
                  <a:srgbClr val="134F5C"/>
                </a:solidFill>
                <a:latin typeface="Verdana"/>
                <a:cs typeface="Verdana"/>
              </a:rPr>
              <a:t> </a:t>
            </a:r>
            <a:r>
              <a:rPr lang="en-GB" sz="1800" spc="50" dirty="0">
                <a:solidFill>
                  <a:srgbClr val="134F5C"/>
                </a:solidFill>
                <a:latin typeface="Verdana"/>
                <a:cs typeface="Verdana"/>
              </a:rPr>
              <a:t>change</a:t>
            </a:r>
            <a:r>
              <a:rPr lang="en-GB" sz="1800" spc="-160" dirty="0">
                <a:solidFill>
                  <a:srgbClr val="134F5C"/>
                </a:solidFill>
                <a:latin typeface="Verdana"/>
                <a:cs typeface="Verdana"/>
              </a:rPr>
              <a:t> </a:t>
            </a:r>
            <a:r>
              <a:rPr lang="en-GB" sz="1800" spc="30" dirty="0">
                <a:solidFill>
                  <a:srgbClr val="134F5C"/>
                </a:solidFill>
                <a:latin typeface="Verdana"/>
                <a:cs typeface="Verdana"/>
              </a:rPr>
              <a:t>in</a:t>
            </a:r>
            <a:r>
              <a:rPr lang="en-GB" sz="1800" spc="-160" dirty="0">
                <a:solidFill>
                  <a:srgbClr val="134F5C"/>
                </a:solidFill>
                <a:latin typeface="Verdana"/>
                <a:cs typeface="Verdana"/>
              </a:rPr>
              <a:t> </a:t>
            </a:r>
            <a:r>
              <a:rPr lang="en-GB" sz="1800" spc="-15" dirty="0">
                <a:solidFill>
                  <a:srgbClr val="134F5C"/>
                </a:solidFill>
                <a:latin typeface="Verdana"/>
                <a:cs typeface="Verdana"/>
              </a:rPr>
              <a:t>value </a:t>
            </a:r>
            <a:r>
              <a:rPr lang="en-GB" sz="1800" spc="-620" dirty="0">
                <a:solidFill>
                  <a:srgbClr val="134F5C"/>
                </a:solidFill>
                <a:latin typeface="Verdana"/>
                <a:cs typeface="Verdana"/>
              </a:rPr>
              <a:t> </a:t>
            </a:r>
            <a:r>
              <a:rPr lang="en-GB" sz="1800" spc="5" dirty="0">
                <a:solidFill>
                  <a:srgbClr val="134F5C"/>
                </a:solidFill>
                <a:latin typeface="Verdana"/>
                <a:cs typeface="Verdana"/>
              </a:rPr>
              <a:t>of</a:t>
            </a:r>
            <a:r>
              <a:rPr lang="en-GB" sz="1800" spc="-170" dirty="0">
                <a:solidFill>
                  <a:srgbClr val="134F5C"/>
                </a:solidFill>
                <a:latin typeface="Verdana"/>
                <a:cs typeface="Verdana"/>
              </a:rPr>
              <a:t> </a:t>
            </a:r>
            <a:r>
              <a:rPr lang="en-GB" sz="1800" spc="-155" dirty="0">
                <a:solidFill>
                  <a:srgbClr val="134F5C"/>
                </a:solidFill>
                <a:latin typeface="Verdana"/>
                <a:cs typeface="Verdana"/>
              </a:rPr>
              <a:t>Y.</a:t>
            </a:r>
            <a:endParaRPr lang="en-GB" sz="1800" dirty="0">
              <a:latin typeface="Verdana"/>
              <a:cs typeface="Verdana"/>
            </a:endParaRPr>
          </a:p>
          <a:p>
            <a:pPr marL="485140" marR="1087120" indent="-406400">
              <a:lnSpc>
                <a:spcPct val="114599"/>
              </a:lnSpc>
              <a:buAutoNum type="arabicPeriod"/>
              <a:tabLst>
                <a:tab pos="485140" algn="l"/>
                <a:tab pos="485775" algn="l"/>
              </a:tabLst>
            </a:pPr>
            <a:r>
              <a:rPr lang="en-GB" sz="1800" spc="5" dirty="0">
                <a:solidFill>
                  <a:srgbClr val="134F5C"/>
                </a:solidFill>
                <a:latin typeface="Verdana"/>
                <a:cs typeface="Verdana"/>
              </a:rPr>
              <a:t>The</a:t>
            </a:r>
            <a:r>
              <a:rPr lang="en-GB" sz="1800" spc="-165" dirty="0">
                <a:solidFill>
                  <a:srgbClr val="134F5C"/>
                </a:solidFill>
                <a:latin typeface="Verdana"/>
                <a:cs typeface="Verdana"/>
              </a:rPr>
              <a:t> </a:t>
            </a:r>
            <a:r>
              <a:rPr lang="en-GB" sz="1800" spc="-5" dirty="0">
                <a:solidFill>
                  <a:srgbClr val="134F5C"/>
                </a:solidFill>
                <a:latin typeface="Verdana"/>
                <a:cs typeface="Verdana"/>
              </a:rPr>
              <a:t>regression</a:t>
            </a:r>
            <a:r>
              <a:rPr lang="en-GB" sz="1800" spc="-165" dirty="0">
                <a:solidFill>
                  <a:srgbClr val="134F5C"/>
                </a:solidFill>
                <a:latin typeface="Verdana"/>
                <a:cs typeface="Verdana"/>
              </a:rPr>
              <a:t> </a:t>
            </a:r>
            <a:r>
              <a:rPr lang="en-GB" sz="1800" spc="25" dirty="0">
                <a:solidFill>
                  <a:srgbClr val="134F5C"/>
                </a:solidFill>
                <a:latin typeface="Verdana"/>
                <a:cs typeface="Verdana"/>
              </a:rPr>
              <a:t>constant</a:t>
            </a:r>
            <a:r>
              <a:rPr lang="en-GB" sz="1800" spc="-160" dirty="0">
                <a:solidFill>
                  <a:srgbClr val="134F5C"/>
                </a:solidFill>
                <a:latin typeface="Verdana"/>
                <a:cs typeface="Verdana"/>
              </a:rPr>
              <a:t> </a:t>
            </a:r>
            <a:r>
              <a:rPr lang="en-GB" sz="1800" spc="-300" dirty="0">
                <a:solidFill>
                  <a:srgbClr val="134F5C"/>
                </a:solidFill>
                <a:latin typeface="Verdana"/>
                <a:cs typeface="Verdana"/>
              </a:rPr>
              <a:t>(</a:t>
            </a:r>
            <a:r>
              <a:rPr lang="en-GB" sz="1800" spc="-300" dirty="0">
                <a:solidFill>
                  <a:srgbClr val="134F5C"/>
                </a:solidFill>
                <a:latin typeface="Arial MT"/>
                <a:cs typeface="Arial MT"/>
              </a:rPr>
              <a:t>β</a:t>
            </a:r>
            <a:r>
              <a:rPr lang="en-GB" sz="1800" spc="-450" baseline="-32407" dirty="0">
                <a:solidFill>
                  <a:srgbClr val="134F5C"/>
                </a:solidFill>
                <a:latin typeface="Verdana"/>
                <a:cs typeface="Verdana"/>
              </a:rPr>
              <a:t>0</a:t>
            </a:r>
            <a:r>
              <a:rPr lang="en-GB" sz="1800" spc="-300" dirty="0">
                <a:solidFill>
                  <a:srgbClr val="134F5C"/>
                </a:solidFill>
                <a:latin typeface="Verdana"/>
                <a:cs typeface="Verdana"/>
              </a:rPr>
              <a:t>)</a:t>
            </a:r>
            <a:r>
              <a:rPr lang="en-GB" sz="1800" spc="-165" dirty="0">
                <a:solidFill>
                  <a:srgbClr val="134F5C"/>
                </a:solidFill>
                <a:latin typeface="Verdana"/>
                <a:cs typeface="Verdana"/>
              </a:rPr>
              <a:t> </a:t>
            </a:r>
            <a:r>
              <a:rPr lang="en-GB" sz="1800" spc="-35" dirty="0">
                <a:solidFill>
                  <a:srgbClr val="134F5C"/>
                </a:solidFill>
                <a:latin typeface="Verdana"/>
                <a:cs typeface="Verdana"/>
              </a:rPr>
              <a:t>is</a:t>
            </a:r>
            <a:r>
              <a:rPr lang="en-GB" sz="1800" spc="-160" dirty="0">
                <a:solidFill>
                  <a:srgbClr val="134F5C"/>
                </a:solidFill>
                <a:latin typeface="Verdana"/>
                <a:cs typeface="Verdana"/>
              </a:rPr>
              <a:t> </a:t>
            </a:r>
            <a:r>
              <a:rPr lang="en-GB" sz="1800" spc="30" dirty="0">
                <a:solidFill>
                  <a:srgbClr val="134F5C"/>
                </a:solidFill>
                <a:latin typeface="Verdana"/>
                <a:cs typeface="Verdana"/>
              </a:rPr>
              <a:t>equal</a:t>
            </a:r>
            <a:r>
              <a:rPr lang="en-GB" sz="1800" spc="-165" dirty="0">
                <a:solidFill>
                  <a:srgbClr val="134F5C"/>
                </a:solidFill>
                <a:latin typeface="Verdana"/>
                <a:cs typeface="Verdana"/>
              </a:rPr>
              <a:t> </a:t>
            </a:r>
            <a:r>
              <a:rPr lang="en-GB" sz="1800" spc="10" dirty="0">
                <a:solidFill>
                  <a:srgbClr val="134F5C"/>
                </a:solidFill>
                <a:latin typeface="Verdana"/>
                <a:cs typeface="Verdana"/>
              </a:rPr>
              <a:t>to</a:t>
            </a:r>
            <a:r>
              <a:rPr lang="en-GB" sz="1800" spc="-165" dirty="0">
                <a:solidFill>
                  <a:srgbClr val="134F5C"/>
                </a:solidFill>
                <a:latin typeface="Verdana"/>
                <a:cs typeface="Verdana"/>
              </a:rPr>
              <a:t> </a:t>
            </a:r>
            <a:r>
              <a:rPr lang="en-GB" sz="1800" spc="35" dirty="0">
                <a:solidFill>
                  <a:srgbClr val="134F5C"/>
                </a:solidFill>
                <a:latin typeface="Verdana"/>
                <a:cs typeface="Verdana"/>
              </a:rPr>
              <a:t>the</a:t>
            </a:r>
            <a:r>
              <a:rPr lang="en-GB" sz="1800" spc="-160" dirty="0">
                <a:solidFill>
                  <a:srgbClr val="134F5C"/>
                </a:solidFill>
                <a:latin typeface="Verdana"/>
                <a:cs typeface="Verdana"/>
              </a:rPr>
              <a:t> </a:t>
            </a:r>
            <a:r>
              <a:rPr lang="en-GB" sz="1800" spc="-90" dirty="0">
                <a:solidFill>
                  <a:srgbClr val="134F5C"/>
                </a:solidFill>
                <a:latin typeface="Verdana"/>
                <a:cs typeface="Verdana"/>
              </a:rPr>
              <a:t>y</a:t>
            </a:r>
            <a:r>
              <a:rPr lang="en-GB" sz="1800" spc="-165" dirty="0">
                <a:solidFill>
                  <a:srgbClr val="134F5C"/>
                </a:solidFill>
                <a:latin typeface="Verdana"/>
                <a:cs typeface="Verdana"/>
              </a:rPr>
              <a:t> </a:t>
            </a:r>
            <a:r>
              <a:rPr lang="en-GB" sz="1800" spc="20" dirty="0">
                <a:solidFill>
                  <a:srgbClr val="134F5C"/>
                </a:solidFill>
                <a:latin typeface="Verdana"/>
                <a:cs typeface="Verdana"/>
              </a:rPr>
              <a:t>intercept</a:t>
            </a:r>
            <a:r>
              <a:rPr lang="en-GB" sz="1800" spc="-160" dirty="0">
                <a:solidFill>
                  <a:srgbClr val="134F5C"/>
                </a:solidFill>
                <a:latin typeface="Verdana"/>
                <a:cs typeface="Verdana"/>
              </a:rPr>
              <a:t> </a:t>
            </a:r>
            <a:r>
              <a:rPr lang="en-GB" sz="1800" spc="5" dirty="0">
                <a:solidFill>
                  <a:srgbClr val="134F5C"/>
                </a:solidFill>
                <a:latin typeface="Verdana"/>
                <a:cs typeface="Verdana"/>
              </a:rPr>
              <a:t>of</a:t>
            </a:r>
            <a:r>
              <a:rPr lang="en-GB" sz="1800" spc="-165" dirty="0">
                <a:solidFill>
                  <a:srgbClr val="134F5C"/>
                </a:solidFill>
                <a:latin typeface="Verdana"/>
                <a:cs typeface="Verdana"/>
              </a:rPr>
              <a:t> </a:t>
            </a:r>
            <a:r>
              <a:rPr lang="en-GB" sz="1800" spc="35" dirty="0">
                <a:solidFill>
                  <a:srgbClr val="134F5C"/>
                </a:solidFill>
                <a:latin typeface="Verdana"/>
                <a:cs typeface="Verdana"/>
              </a:rPr>
              <a:t>the </a:t>
            </a:r>
            <a:r>
              <a:rPr lang="en-GB" sz="1800" spc="-620" dirty="0">
                <a:solidFill>
                  <a:srgbClr val="134F5C"/>
                </a:solidFill>
                <a:latin typeface="Verdana"/>
                <a:cs typeface="Verdana"/>
              </a:rPr>
              <a:t> </a:t>
            </a:r>
            <a:r>
              <a:rPr lang="en-GB" sz="1800" spc="-75" dirty="0">
                <a:solidFill>
                  <a:srgbClr val="134F5C"/>
                </a:solidFill>
                <a:latin typeface="Verdana"/>
                <a:cs typeface="Verdana"/>
              </a:rPr>
              <a:t>r</a:t>
            </a:r>
            <a:r>
              <a:rPr lang="en-GB" sz="1800" spc="30" dirty="0">
                <a:solidFill>
                  <a:srgbClr val="134F5C"/>
                </a:solidFill>
                <a:latin typeface="Verdana"/>
                <a:cs typeface="Verdana"/>
              </a:rPr>
              <a:t>eg</a:t>
            </a:r>
            <a:r>
              <a:rPr lang="en-GB" sz="1800" spc="-5" dirty="0">
                <a:solidFill>
                  <a:srgbClr val="134F5C"/>
                </a:solidFill>
                <a:latin typeface="Verdana"/>
                <a:cs typeface="Verdana"/>
              </a:rPr>
              <a:t>r</a:t>
            </a:r>
            <a:r>
              <a:rPr lang="en-GB" sz="1800" dirty="0">
                <a:solidFill>
                  <a:srgbClr val="134F5C"/>
                </a:solidFill>
                <a:latin typeface="Verdana"/>
                <a:cs typeface="Verdana"/>
              </a:rPr>
              <a:t>ession</a:t>
            </a:r>
            <a:r>
              <a:rPr lang="en-GB" sz="1800" spc="-165" dirty="0">
                <a:solidFill>
                  <a:srgbClr val="134F5C"/>
                </a:solidFill>
                <a:latin typeface="Verdana"/>
                <a:cs typeface="Verdana"/>
              </a:rPr>
              <a:t> </a:t>
            </a:r>
            <a:r>
              <a:rPr lang="en-GB" sz="1800" spc="20" dirty="0">
                <a:solidFill>
                  <a:srgbClr val="134F5C"/>
                </a:solidFill>
                <a:latin typeface="Verdana"/>
                <a:cs typeface="Verdana"/>
              </a:rPr>
              <a:t>lin</a:t>
            </a:r>
            <a:r>
              <a:rPr lang="en-GB" sz="1800" spc="-130" dirty="0">
                <a:solidFill>
                  <a:srgbClr val="134F5C"/>
                </a:solidFill>
                <a:latin typeface="Verdana"/>
                <a:cs typeface="Verdana"/>
              </a:rPr>
              <a:t>e.</a:t>
            </a:r>
            <a:endParaRPr lang="en-GB" sz="1800" dirty="0">
              <a:latin typeface="Verdana"/>
              <a:cs typeface="Verdana"/>
            </a:endParaRPr>
          </a:p>
          <a:p>
            <a:pPr marL="485140" marR="629920" indent="-433070">
              <a:lnSpc>
                <a:spcPct val="114599"/>
              </a:lnSpc>
              <a:buAutoNum type="arabicPeriod"/>
              <a:tabLst>
                <a:tab pos="485140" algn="l"/>
                <a:tab pos="485775" algn="l"/>
              </a:tabLst>
            </a:pPr>
            <a:r>
              <a:rPr lang="en-GB" sz="1800" spc="5" dirty="0">
                <a:solidFill>
                  <a:srgbClr val="134F5C"/>
                </a:solidFill>
                <a:latin typeface="Verdana"/>
                <a:cs typeface="Verdana"/>
              </a:rPr>
              <a:t>The </a:t>
            </a:r>
            <a:r>
              <a:rPr lang="en-GB" sz="1800" spc="15" dirty="0">
                <a:solidFill>
                  <a:srgbClr val="134F5C"/>
                </a:solidFill>
                <a:latin typeface="Verdana"/>
                <a:cs typeface="Verdana"/>
              </a:rPr>
              <a:t>line </a:t>
            </a:r>
            <a:r>
              <a:rPr lang="en-GB" sz="1800" spc="30" dirty="0">
                <a:solidFill>
                  <a:srgbClr val="134F5C"/>
                </a:solidFill>
                <a:latin typeface="Verdana"/>
                <a:cs typeface="Verdana"/>
              </a:rPr>
              <a:t>minimizes </a:t>
            </a:r>
            <a:r>
              <a:rPr lang="en-GB" sz="1800" spc="35" dirty="0">
                <a:solidFill>
                  <a:srgbClr val="134F5C"/>
                </a:solidFill>
                <a:latin typeface="Verdana"/>
                <a:cs typeface="Verdana"/>
              </a:rPr>
              <a:t>the </a:t>
            </a:r>
            <a:r>
              <a:rPr lang="en-GB" sz="1800" spc="55" dirty="0">
                <a:solidFill>
                  <a:srgbClr val="134F5C"/>
                </a:solidFill>
                <a:latin typeface="Verdana"/>
                <a:cs typeface="Verdana"/>
              </a:rPr>
              <a:t>sum </a:t>
            </a:r>
            <a:r>
              <a:rPr lang="en-GB" sz="1800" spc="5" dirty="0">
                <a:solidFill>
                  <a:srgbClr val="134F5C"/>
                </a:solidFill>
                <a:latin typeface="Verdana"/>
                <a:cs typeface="Verdana"/>
              </a:rPr>
              <a:t>of </a:t>
            </a:r>
            <a:r>
              <a:rPr lang="en-GB" sz="1800" spc="15" dirty="0">
                <a:solidFill>
                  <a:srgbClr val="134F5C"/>
                </a:solidFill>
                <a:latin typeface="Verdana"/>
                <a:cs typeface="Verdana"/>
              </a:rPr>
              <a:t>squared </a:t>
            </a:r>
            <a:r>
              <a:rPr lang="en-GB" sz="1800" spc="5" dirty="0">
                <a:solidFill>
                  <a:srgbClr val="134F5C"/>
                </a:solidFill>
                <a:latin typeface="Verdana"/>
                <a:cs typeface="Verdana"/>
              </a:rPr>
              <a:t>differences </a:t>
            </a:r>
            <a:r>
              <a:rPr lang="en-GB" sz="1800" spc="40" dirty="0">
                <a:solidFill>
                  <a:srgbClr val="134F5C"/>
                </a:solidFill>
                <a:latin typeface="Verdana"/>
                <a:cs typeface="Verdana"/>
              </a:rPr>
              <a:t>between </a:t>
            </a:r>
            <a:r>
              <a:rPr lang="en-GB" sz="1800" spc="45" dirty="0">
                <a:solidFill>
                  <a:srgbClr val="134F5C"/>
                </a:solidFill>
                <a:latin typeface="Verdana"/>
                <a:cs typeface="Verdana"/>
              </a:rPr>
              <a:t> </a:t>
            </a:r>
            <a:r>
              <a:rPr lang="en-GB" sz="1800" spc="5" dirty="0">
                <a:solidFill>
                  <a:srgbClr val="134F5C"/>
                </a:solidFill>
                <a:latin typeface="Verdana"/>
                <a:cs typeface="Verdana"/>
              </a:rPr>
              <a:t>observed</a:t>
            </a:r>
            <a:r>
              <a:rPr lang="en-GB" sz="1800" spc="-165" dirty="0">
                <a:solidFill>
                  <a:srgbClr val="134F5C"/>
                </a:solidFill>
                <a:latin typeface="Verdana"/>
                <a:cs typeface="Verdana"/>
              </a:rPr>
              <a:t> </a:t>
            </a:r>
            <a:r>
              <a:rPr lang="en-GB" sz="1800" spc="-20" dirty="0">
                <a:solidFill>
                  <a:srgbClr val="134F5C"/>
                </a:solidFill>
                <a:latin typeface="Verdana"/>
                <a:cs typeface="Verdana"/>
              </a:rPr>
              <a:t>values</a:t>
            </a:r>
            <a:r>
              <a:rPr lang="en-GB" sz="1800" spc="-165" dirty="0">
                <a:solidFill>
                  <a:srgbClr val="134F5C"/>
                </a:solidFill>
                <a:latin typeface="Verdana"/>
                <a:cs typeface="Verdana"/>
              </a:rPr>
              <a:t> </a:t>
            </a:r>
            <a:r>
              <a:rPr lang="en-GB" sz="1800" spc="-30" dirty="0">
                <a:solidFill>
                  <a:srgbClr val="134F5C"/>
                </a:solidFill>
                <a:latin typeface="Verdana"/>
                <a:cs typeface="Verdana"/>
              </a:rPr>
              <a:t>(the</a:t>
            </a:r>
            <a:r>
              <a:rPr lang="en-GB" sz="1800" spc="-165" dirty="0">
                <a:solidFill>
                  <a:srgbClr val="134F5C"/>
                </a:solidFill>
                <a:latin typeface="Verdana"/>
                <a:cs typeface="Verdana"/>
              </a:rPr>
              <a:t> </a:t>
            </a:r>
            <a:r>
              <a:rPr lang="en-GB" sz="1800" spc="-90" dirty="0">
                <a:solidFill>
                  <a:srgbClr val="134F5C"/>
                </a:solidFill>
                <a:latin typeface="Verdana"/>
                <a:cs typeface="Verdana"/>
              </a:rPr>
              <a:t>y</a:t>
            </a:r>
            <a:r>
              <a:rPr lang="en-GB" sz="1800" spc="-165" dirty="0">
                <a:solidFill>
                  <a:srgbClr val="134F5C"/>
                </a:solidFill>
                <a:latin typeface="Verdana"/>
                <a:cs typeface="Verdana"/>
              </a:rPr>
              <a:t> </a:t>
            </a:r>
            <a:r>
              <a:rPr lang="en-GB" sz="1800" spc="-50" dirty="0">
                <a:solidFill>
                  <a:srgbClr val="134F5C"/>
                </a:solidFill>
                <a:latin typeface="Verdana"/>
                <a:cs typeface="Verdana"/>
              </a:rPr>
              <a:t>values)</a:t>
            </a:r>
            <a:r>
              <a:rPr lang="en-GB" sz="1800" spc="-165" dirty="0">
                <a:solidFill>
                  <a:srgbClr val="134F5C"/>
                </a:solidFill>
                <a:latin typeface="Verdana"/>
                <a:cs typeface="Verdana"/>
              </a:rPr>
              <a:t> </a:t>
            </a:r>
            <a:r>
              <a:rPr lang="en-GB" sz="1800" spc="50" dirty="0">
                <a:solidFill>
                  <a:srgbClr val="134F5C"/>
                </a:solidFill>
                <a:latin typeface="Verdana"/>
                <a:cs typeface="Verdana"/>
              </a:rPr>
              <a:t>and</a:t>
            </a:r>
            <a:r>
              <a:rPr lang="en-GB" sz="1800" spc="-160" dirty="0">
                <a:solidFill>
                  <a:srgbClr val="134F5C"/>
                </a:solidFill>
                <a:latin typeface="Verdana"/>
                <a:cs typeface="Verdana"/>
              </a:rPr>
              <a:t> </a:t>
            </a:r>
            <a:r>
              <a:rPr lang="en-GB" sz="1800" spc="30" dirty="0">
                <a:solidFill>
                  <a:srgbClr val="134F5C"/>
                </a:solidFill>
                <a:latin typeface="Verdana"/>
                <a:cs typeface="Verdana"/>
              </a:rPr>
              <a:t>predicted</a:t>
            </a:r>
            <a:r>
              <a:rPr lang="en-GB" sz="1800" spc="-165" dirty="0">
                <a:solidFill>
                  <a:srgbClr val="134F5C"/>
                </a:solidFill>
                <a:latin typeface="Verdana"/>
                <a:cs typeface="Verdana"/>
              </a:rPr>
              <a:t> </a:t>
            </a:r>
            <a:r>
              <a:rPr lang="en-GB" sz="1800" spc="-20" dirty="0">
                <a:solidFill>
                  <a:srgbClr val="134F5C"/>
                </a:solidFill>
                <a:latin typeface="Verdana"/>
                <a:cs typeface="Verdana"/>
              </a:rPr>
              <a:t>values</a:t>
            </a:r>
            <a:r>
              <a:rPr lang="en-GB" sz="1800" spc="-165" dirty="0">
                <a:solidFill>
                  <a:srgbClr val="134F5C"/>
                </a:solidFill>
                <a:latin typeface="Verdana"/>
                <a:cs typeface="Verdana"/>
              </a:rPr>
              <a:t> </a:t>
            </a:r>
            <a:r>
              <a:rPr lang="en-GB" sz="1800" spc="-30" dirty="0">
                <a:solidFill>
                  <a:srgbClr val="134F5C"/>
                </a:solidFill>
                <a:latin typeface="Verdana"/>
                <a:cs typeface="Verdana"/>
              </a:rPr>
              <a:t>(the</a:t>
            </a:r>
            <a:r>
              <a:rPr lang="en-GB" sz="1800" spc="-165" dirty="0">
                <a:solidFill>
                  <a:srgbClr val="134F5C"/>
                </a:solidFill>
                <a:latin typeface="Verdana"/>
                <a:cs typeface="Verdana"/>
              </a:rPr>
              <a:t> </a:t>
            </a:r>
            <a:r>
              <a:rPr lang="en-GB" sz="1800" spc="-90" dirty="0">
                <a:solidFill>
                  <a:srgbClr val="134F5C"/>
                </a:solidFill>
                <a:latin typeface="Verdana"/>
                <a:cs typeface="Verdana"/>
              </a:rPr>
              <a:t>ŷ</a:t>
            </a:r>
            <a:r>
              <a:rPr lang="en-GB" sz="1800" spc="-165" dirty="0">
                <a:solidFill>
                  <a:srgbClr val="134F5C"/>
                </a:solidFill>
                <a:latin typeface="Verdana"/>
                <a:cs typeface="Verdana"/>
              </a:rPr>
              <a:t> </a:t>
            </a:r>
            <a:r>
              <a:rPr lang="en-GB" sz="1800" spc="-20" dirty="0">
                <a:solidFill>
                  <a:srgbClr val="134F5C"/>
                </a:solidFill>
                <a:latin typeface="Verdana"/>
                <a:cs typeface="Verdana"/>
              </a:rPr>
              <a:t>values </a:t>
            </a:r>
            <a:r>
              <a:rPr lang="en-GB" sz="1800" spc="-615" dirty="0">
                <a:solidFill>
                  <a:srgbClr val="134F5C"/>
                </a:solidFill>
                <a:latin typeface="Verdana"/>
                <a:cs typeface="Verdana"/>
              </a:rPr>
              <a:t> </a:t>
            </a:r>
            <a:r>
              <a:rPr lang="en-GB" sz="1800" spc="65" dirty="0">
                <a:solidFill>
                  <a:srgbClr val="134F5C"/>
                </a:solidFill>
                <a:latin typeface="Verdana"/>
                <a:cs typeface="Verdana"/>
              </a:rPr>
              <a:t>computed</a:t>
            </a:r>
            <a:r>
              <a:rPr lang="en-GB" sz="1800" spc="-165" dirty="0">
                <a:solidFill>
                  <a:srgbClr val="134F5C"/>
                </a:solidFill>
                <a:latin typeface="Verdana"/>
                <a:cs typeface="Verdana"/>
              </a:rPr>
              <a:t> </a:t>
            </a:r>
            <a:r>
              <a:rPr lang="en-GB" sz="1800" spc="60" dirty="0">
                <a:solidFill>
                  <a:srgbClr val="134F5C"/>
                </a:solidFill>
                <a:latin typeface="Verdana"/>
                <a:cs typeface="Verdana"/>
              </a:rPr>
              <a:t>from</a:t>
            </a:r>
            <a:r>
              <a:rPr lang="en-GB" sz="1800" spc="-165" dirty="0">
                <a:solidFill>
                  <a:srgbClr val="134F5C"/>
                </a:solidFill>
                <a:latin typeface="Verdana"/>
                <a:cs typeface="Verdana"/>
              </a:rPr>
              <a:t> </a:t>
            </a:r>
            <a:r>
              <a:rPr lang="en-GB" sz="1800" spc="35" dirty="0">
                <a:solidFill>
                  <a:srgbClr val="134F5C"/>
                </a:solidFill>
                <a:latin typeface="Verdana"/>
                <a:cs typeface="Verdana"/>
              </a:rPr>
              <a:t>the</a:t>
            </a:r>
            <a:r>
              <a:rPr lang="en-GB" sz="1800" spc="-165" dirty="0">
                <a:solidFill>
                  <a:srgbClr val="134F5C"/>
                </a:solidFill>
                <a:latin typeface="Verdana"/>
                <a:cs typeface="Verdana"/>
              </a:rPr>
              <a:t> </a:t>
            </a:r>
            <a:r>
              <a:rPr lang="en-GB" sz="1800" spc="-5" dirty="0">
                <a:solidFill>
                  <a:srgbClr val="134F5C"/>
                </a:solidFill>
                <a:latin typeface="Verdana"/>
                <a:cs typeface="Verdana"/>
              </a:rPr>
              <a:t>regression</a:t>
            </a:r>
            <a:r>
              <a:rPr lang="en-GB" sz="1800" spc="-165" dirty="0">
                <a:solidFill>
                  <a:srgbClr val="134F5C"/>
                </a:solidFill>
                <a:latin typeface="Verdana"/>
                <a:cs typeface="Verdana"/>
              </a:rPr>
              <a:t> </a:t>
            </a:r>
            <a:r>
              <a:rPr lang="en-GB" sz="1800" spc="-25" dirty="0">
                <a:solidFill>
                  <a:srgbClr val="134F5C"/>
                </a:solidFill>
                <a:latin typeface="Verdana"/>
                <a:cs typeface="Verdana"/>
              </a:rPr>
              <a:t>equation).</a:t>
            </a:r>
            <a:endParaRPr lang="en-GB" sz="1800" dirty="0">
              <a:latin typeface="Verdana"/>
              <a:cs typeface="Verdana"/>
            </a:endParaRPr>
          </a:p>
        </p:txBody>
      </p:sp>
    </p:spTree>
    <p:extLst>
      <p:ext uri="{BB962C8B-B14F-4D97-AF65-F5344CB8AC3E}">
        <p14:creationId xmlns:p14="http://schemas.microsoft.com/office/powerpoint/2010/main" val="24031336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94640" y="1259840"/>
            <a:ext cx="11059160" cy="4917123"/>
          </a:xfrm>
        </p:spPr>
        <p:txBody>
          <a:bodyPr>
            <a:normAutofit/>
          </a:bodyPr>
          <a:lstStyle/>
          <a:p>
            <a:pPr lvl="1"/>
            <a:r>
              <a:rPr lang="en-BE" dirty="0"/>
              <a:t>...</a:t>
            </a:r>
          </a:p>
          <a:p>
            <a:endParaRPr lang="en-US" dirty="0"/>
          </a:p>
        </p:txBody>
      </p:sp>
      <p:sp>
        <p:nvSpPr>
          <p:cNvPr id="4" name="Slide Number Placeholder 3"/>
          <p:cNvSpPr>
            <a:spLocks noGrp="1"/>
          </p:cNvSpPr>
          <p:nvPr>
            <p:ph type="sldNum" sz="quarter" idx="12"/>
          </p:nvPr>
        </p:nvSpPr>
        <p:spPr/>
        <p:txBody>
          <a:bodyPr/>
          <a:lstStyle/>
          <a:p>
            <a:fld id="{5A209D72-2E9D-49B0-8977-41DCCC66C0BB}" type="slidenum">
              <a:rPr lang="nl-BE" smtClean="0"/>
              <a:t>29</a:t>
            </a:fld>
            <a:endParaRPr lang="nl-BE"/>
          </a:p>
        </p:txBody>
      </p:sp>
      <p:sp>
        <p:nvSpPr>
          <p:cNvPr id="6" name="TextBox 5">
            <a:extLst>
              <a:ext uri="{FF2B5EF4-FFF2-40B4-BE49-F238E27FC236}">
                <a16:creationId xmlns:a16="http://schemas.microsoft.com/office/drawing/2014/main" id="{925C1C47-D2A5-43B9-1CF5-CDFED174AD54}"/>
              </a:ext>
            </a:extLst>
          </p:cNvPr>
          <p:cNvSpPr txBox="1"/>
          <p:nvPr/>
        </p:nvSpPr>
        <p:spPr>
          <a:xfrm>
            <a:off x="223520" y="416560"/>
            <a:ext cx="8920480" cy="584775"/>
          </a:xfrm>
          <a:prstGeom prst="rect">
            <a:avLst/>
          </a:prstGeom>
          <a:noFill/>
        </p:spPr>
        <p:txBody>
          <a:bodyPr wrap="square">
            <a:spAutoFit/>
          </a:bodyPr>
          <a:lstStyle/>
          <a:p>
            <a:r>
              <a:rPr lang="en-IN" sz="3200" spc="-50" dirty="0">
                <a:solidFill>
                  <a:srgbClr val="FF0000"/>
                </a:solidFill>
              </a:rPr>
              <a:t>A</a:t>
            </a:r>
            <a:r>
              <a:rPr lang="en-IN" sz="3200" spc="-95" dirty="0">
                <a:solidFill>
                  <a:srgbClr val="FF0000"/>
                </a:solidFill>
              </a:rPr>
              <a:t>d</a:t>
            </a:r>
            <a:r>
              <a:rPr lang="en-IN" sz="3200" spc="-145" dirty="0">
                <a:solidFill>
                  <a:srgbClr val="FF0000"/>
                </a:solidFill>
              </a:rPr>
              <a:t>v</a:t>
            </a:r>
            <a:r>
              <a:rPr lang="en-IN" sz="3200" spc="-110" dirty="0">
                <a:solidFill>
                  <a:srgbClr val="FF0000"/>
                </a:solidFill>
              </a:rPr>
              <a:t>ant</a:t>
            </a:r>
            <a:r>
              <a:rPr lang="en-IN" sz="3200" spc="-105" dirty="0">
                <a:solidFill>
                  <a:srgbClr val="FF0000"/>
                </a:solidFill>
              </a:rPr>
              <a:t>a</a:t>
            </a:r>
            <a:r>
              <a:rPr lang="en-IN" sz="3200" spc="-95" dirty="0">
                <a:solidFill>
                  <a:srgbClr val="FF0000"/>
                </a:solidFill>
              </a:rPr>
              <a:t>ges</a:t>
            </a:r>
            <a:r>
              <a:rPr lang="en-IN" sz="3200" spc="-180" dirty="0">
                <a:solidFill>
                  <a:srgbClr val="FF0000"/>
                </a:solidFill>
              </a:rPr>
              <a:t> </a:t>
            </a:r>
            <a:r>
              <a:rPr lang="en-IN" sz="3200" spc="-105" dirty="0">
                <a:solidFill>
                  <a:srgbClr val="FF0000"/>
                </a:solidFill>
              </a:rPr>
              <a:t>of</a:t>
            </a:r>
            <a:r>
              <a:rPr lang="en-IN" sz="3200" spc="-180" dirty="0">
                <a:solidFill>
                  <a:srgbClr val="FF0000"/>
                </a:solidFill>
              </a:rPr>
              <a:t> </a:t>
            </a:r>
            <a:r>
              <a:rPr lang="en-IN" sz="3200" spc="-85" dirty="0">
                <a:solidFill>
                  <a:srgbClr val="FF0000"/>
                </a:solidFill>
              </a:rPr>
              <a:t>Li</a:t>
            </a:r>
            <a:r>
              <a:rPr lang="en-IN" sz="3200" spc="-110" dirty="0">
                <a:solidFill>
                  <a:srgbClr val="FF0000"/>
                </a:solidFill>
              </a:rPr>
              <a:t>n</a:t>
            </a:r>
            <a:r>
              <a:rPr lang="en-IN" sz="3200" spc="-145" dirty="0">
                <a:solidFill>
                  <a:srgbClr val="FF0000"/>
                </a:solidFill>
              </a:rPr>
              <a:t>e</a:t>
            </a:r>
            <a:r>
              <a:rPr lang="en-IN" sz="3200" spc="-180" dirty="0">
                <a:solidFill>
                  <a:srgbClr val="FF0000"/>
                </a:solidFill>
              </a:rPr>
              <a:t>ar </a:t>
            </a:r>
            <a:r>
              <a:rPr lang="en-IN" sz="3200" spc="-120" dirty="0">
                <a:solidFill>
                  <a:srgbClr val="FF0000"/>
                </a:solidFill>
              </a:rPr>
              <a:t>Reg</a:t>
            </a:r>
            <a:r>
              <a:rPr lang="en-IN" sz="3200" spc="-110" dirty="0">
                <a:solidFill>
                  <a:srgbClr val="FF0000"/>
                </a:solidFill>
              </a:rPr>
              <a:t>r</a:t>
            </a:r>
            <a:r>
              <a:rPr lang="en-IN" sz="3200" spc="-130" dirty="0">
                <a:solidFill>
                  <a:srgbClr val="FF0000"/>
                </a:solidFill>
              </a:rPr>
              <a:t>ession</a:t>
            </a:r>
            <a:endParaRPr lang="en-IN" sz="3200" dirty="0">
              <a:solidFill>
                <a:srgbClr val="FF0000"/>
              </a:solidFill>
            </a:endParaRPr>
          </a:p>
        </p:txBody>
      </p:sp>
      <p:sp>
        <p:nvSpPr>
          <p:cNvPr id="8" name="TextBox 7">
            <a:extLst>
              <a:ext uri="{FF2B5EF4-FFF2-40B4-BE49-F238E27FC236}">
                <a16:creationId xmlns:a16="http://schemas.microsoft.com/office/drawing/2014/main" id="{4140B38E-FF7B-B581-4619-D7C4D9774FCC}"/>
              </a:ext>
            </a:extLst>
          </p:cNvPr>
          <p:cNvSpPr txBox="1"/>
          <p:nvPr/>
        </p:nvSpPr>
        <p:spPr>
          <a:xfrm>
            <a:off x="467360" y="1001336"/>
            <a:ext cx="9753600" cy="2000548"/>
          </a:xfrm>
          <a:prstGeom prst="rect">
            <a:avLst/>
          </a:prstGeom>
          <a:noFill/>
        </p:spPr>
        <p:txBody>
          <a:bodyPr wrap="square">
            <a:spAutoFit/>
          </a:bodyPr>
          <a:lstStyle/>
          <a:p>
            <a:pPr marL="421640" marR="5080" indent="-360045">
              <a:lnSpc>
                <a:spcPct val="114599"/>
              </a:lnSpc>
              <a:spcBef>
                <a:spcPts val="100"/>
              </a:spcBef>
              <a:buAutoNum type="arabicPeriod"/>
              <a:tabLst>
                <a:tab pos="421640" algn="l"/>
                <a:tab pos="422275" algn="l"/>
              </a:tabLst>
            </a:pPr>
            <a:r>
              <a:rPr lang="en-GB" sz="1800" spc="5" dirty="0">
                <a:solidFill>
                  <a:srgbClr val="134F5C"/>
                </a:solidFill>
                <a:latin typeface="Verdana"/>
                <a:cs typeface="Verdana"/>
              </a:rPr>
              <a:t>Linear</a:t>
            </a:r>
            <a:r>
              <a:rPr lang="en-GB" sz="1800" spc="-160" dirty="0">
                <a:solidFill>
                  <a:srgbClr val="134F5C"/>
                </a:solidFill>
                <a:latin typeface="Verdana"/>
                <a:cs typeface="Verdana"/>
              </a:rPr>
              <a:t> </a:t>
            </a:r>
            <a:r>
              <a:rPr lang="en-GB" sz="1800" spc="-5" dirty="0">
                <a:solidFill>
                  <a:srgbClr val="134F5C"/>
                </a:solidFill>
                <a:latin typeface="Verdana"/>
                <a:cs typeface="Verdana"/>
              </a:rPr>
              <a:t>regression</a:t>
            </a:r>
            <a:r>
              <a:rPr lang="en-GB" sz="1800" spc="-155" dirty="0">
                <a:solidFill>
                  <a:srgbClr val="134F5C"/>
                </a:solidFill>
                <a:latin typeface="Verdana"/>
                <a:cs typeface="Verdana"/>
              </a:rPr>
              <a:t> </a:t>
            </a:r>
            <a:r>
              <a:rPr lang="en-GB" sz="1800" spc="-35" dirty="0">
                <a:solidFill>
                  <a:srgbClr val="134F5C"/>
                </a:solidFill>
                <a:latin typeface="Verdana"/>
                <a:cs typeface="Verdana"/>
              </a:rPr>
              <a:t>is</a:t>
            </a:r>
            <a:r>
              <a:rPr lang="en-GB" sz="1800" spc="-160" dirty="0">
                <a:solidFill>
                  <a:srgbClr val="134F5C"/>
                </a:solidFill>
                <a:latin typeface="Verdana"/>
                <a:cs typeface="Verdana"/>
              </a:rPr>
              <a:t> </a:t>
            </a:r>
            <a:r>
              <a:rPr lang="en-GB" sz="1800" spc="30" dirty="0">
                <a:solidFill>
                  <a:srgbClr val="134F5C"/>
                </a:solidFill>
                <a:latin typeface="Verdana"/>
                <a:cs typeface="Verdana"/>
              </a:rPr>
              <a:t>simple</a:t>
            </a:r>
            <a:r>
              <a:rPr lang="en-GB" sz="1800" spc="-155" dirty="0">
                <a:solidFill>
                  <a:srgbClr val="134F5C"/>
                </a:solidFill>
                <a:latin typeface="Verdana"/>
                <a:cs typeface="Verdana"/>
              </a:rPr>
              <a:t> </a:t>
            </a:r>
            <a:r>
              <a:rPr lang="en-GB" sz="1800" spc="10" dirty="0">
                <a:solidFill>
                  <a:srgbClr val="134F5C"/>
                </a:solidFill>
                <a:latin typeface="Verdana"/>
                <a:cs typeface="Verdana"/>
              </a:rPr>
              <a:t>to</a:t>
            </a:r>
            <a:r>
              <a:rPr lang="en-GB" sz="1800" spc="-155" dirty="0">
                <a:solidFill>
                  <a:srgbClr val="134F5C"/>
                </a:solidFill>
                <a:latin typeface="Verdana"/>
                <a:cs typeface="Verdana"/>
              </a:rPr>
              <a:t> </a:t>
            </a:r>
            <a:r>
              <a:rPr lang="en-GB" sz="1800" spc="55" dirty="0">
                <a:solidFill>
                  <a:srgbClr val="134F5C"/>
                </a:solidFill>
                <a:latin typeface="Verdana"/>
                <a:cs typeface="Verdana"/>
              </a:rPr>
              <a:t>implement</a:t>
            </a:r>
            <a:r>
              <a:rPr lang="en-GB" sz="1800" spc="-160" dirty="0">
                <a:solidFill>
                  <a:srgbClr val="134F5C"/>
                </a:solidFill>
                <a:latin typeface="Verdana"/>
                <a:cs typeface="Verdana"/>
              </a:rPr>
              <a:t> </a:t>
            </a:r>
            <a:r>
              <a:rPr lang="en-GB" sz="1800" spc="50" dirty="0">
                <a:solidFill>
                  <a:srgbClr val="134F5C"/>
                </a:solidFill>
                <a:latin typeface="Verdana"/>
                <a:cs typeface="Verdana"/>
              </a:rPr>
              <a:t>and</a:t>
            </a:r>
            <a:r>
              <a:rPr lang="en-GB" sz="1800" spc="-155" dirty="0">
                <a:solidFill>
                  <a:srgbClr val="134F5C"/>
                </a:solidFill>
                <a:latin typeface="Verdana"/>
                <a:cs typeface="Verdana"/>
              </a:rPr>
              <a:t> </a:t>
            </a:r>
            <a:r>
              <a:rPr lang="en-GB" sz="1800" spc="-25" dirty="0">
                <a:solidFill>
                  <a:srgbClr val="134F5C"/>
                </a:solidFill>
                <a:latin typeface="Verdana"/>
                <a:cs typeface="Verdana"/>
              </a:rPr>
              <a:t>easier</a:t>
            </a:r>
            <a:r>
              <a:rPr lang="en-GB" sz="1800" spc="-160" dirty="0">
                <a:solidFill>
                  <a:srgbClr val="134F5C"/>
                </a:solidFill>
                <a:latin typeface="Verdana"/>
                <a:cs typeface="Verdana"/>
              </a:rPr>
              <a:t> </a:t>
            </a:r>
            <a:r>
              <a:rPr lang="en-GB" sz="1800" spc="10" dirty="0">
                <a:solidFill>
                  <a:srgbClr val="134F5C"/>
                </a:solidFill>
                <a:latin typeface="Verdana"/>
                <a:cs typeface="Verdana"/>
              </a:rPr>
              <a:t>to</a:t>
            </a:r>
            <a:r>
              <a:rPr lang="en-GB" sz="1800" spc="-155" dirty="0">
                <a:solidFill>
                  <a:srgbClr val="134F5C"/>
                </a:solidFill>
                <a:latin typeface="Verdana"/>
                <a:cs typeface="Verdana"/>
              </a:rPr>
              <a:t> </a:t>
            </a:r>
            <a:r>
              <a:rPr lang="en-GB" sz="1800" spc="5" dirty="0">
                <a:solidFill>
                  <a:srgbClr val="134F5C"/>
                </a:solidFill>
                <a:latin typeface="Verdana"/>
                <a:cs typeface="Verdana"/>
              </a:rPr>
              <a:t>interpret</a:t>
            </a:r>
            <a:r>
              <a:rPr lang="en-GB" sz="1800" spc="-155" dirty="0">
                <a:solidFill>
                  <a:srgbClr val="134F5C"/>
                </a:solidFill>
                <a:latin typeface="Verdana"/>
                <a:cs typeface="Verdana"/>
              </a:rPr>
              <a:t> </a:t>
            </a:r>
            <a:r>
              <a:rPr lang="en-GB" sz="1800" spc="35" dirty="0">
                <a:solidFill>
                  <a:srgbClr val="134F5C"/>
                </a:solidFill>
                <a:latin typeface="Verdana"/>
                <a:cs typeface="Verdana"/>
              </a:rPr>
              <a:t>the </a:t>
            </a:r>
            <a:r>
              <a:rPr lang="en-GB" sz="1800" spc="-620" dirty="0">
                <a:solidFill>
                  <a:srgbClr val="134F5C"/>
                </a:solidFill>
                <a:latin typeface="Verdana"/>
                <a:cs typeface="Verdana"/>
              </a:rPr>
              <a:t> </a:t>
            </a:r>
            <a:r>
              <a:rPr lang="en-GB" sz="1800" spc="50" dirty="0">
                <a:solidFill>
                  <a:srgbClr val="134F5C"/>
                </a:solidFill>
                <a:latin typeface="Verdana"/>
                <a:cs typeface="Verdana"/>
              </a:rPr>
              <a:t>output</a:t>
            </a:r>
            <a:r>
              <a:rPr lang="en-GB" sz="1800" spc="-165" dirty="0">
                <a:solidFill>
                  <a:srgbClr val="134F5C"/>
                </a:solidFill>
                <a:latin typeface="Verdana"/>
                <a:cs typeface="Verdana"/>
              </a:rPr>
              <a:t> </a:t>
            </a:r>
            <a:r>
              <a:rPr lang="en-GB" sz="1800" spc="55" dirty="0">
                <a:solidFill>
                  <a:srgbClr val="134F5C"/>
                </a:solidFill>
                <a:latin typeface="Verdana"/>
                <a:cs typeface="Verdana"/>
              </a:rPr>
              <a:t>c</a:t>
            </a:r>
            <a:r>
              <a:rPr lang="en-GB" sz="1800" spc="25" dirty="0">
                <a:solidFill>
                  <a:srgbClr val="134F5C"/>
                </a:solidFill>
                <a:latin typeface="Verdana"/>
                <a:cs typeface="Verdana"/>
              </a:rPr>
              <a:t>oefﬁcients</a:t>
            </a:r>
            <a:endParaRPr lang="en-GB" sz="1800" dirty="0">
              <a:latin typeface="Verdana"/>
              <a:cs typeface="Verdana"/>
            </a:endParaRPr>
          </a:p>
          <a:p>
            <a:pPr marL="421640" marR="400050" indent="-409575">
              <a:lnSpc>
                <a:spcPct val="114599"/>
              </a:lnSpc>
              <a:buAutoNum type="arabicPeriod"/>
              <a:tabLst>
                <a:tab pos="421640" algn="l"/>
                <a:tab pos="422275" algn="l"/>
              </a:tabLst>
            </a:pPr>
            <a:r>
              <a:rPr lang="en-GB" sz="1800" spc="95" dirty="0">
                <a:solidFill>
                  <a:srgbClr val="134F5C"/>
                </a:solidFill>
                <a:latin typeface="Verdana"/>
                <a:cs typeface="Verdana"/>
              </a:rPr>
              <a:t>When</a:t>
            </a:r>
            <a:r>
              <a:rPr lang="en-GB" sz="1800" spc="-160" dirty="0">
                <a:solidFill>
                  <a:srgbClr val="134F5C"/>
                </a:solidFill>
                <a:latin typeface="Verdana"/>
                <a:cs typeface="Verdana"/>
              </a:rPr>
              <a:t> </a:t>
            </a:r>
            <a:r>
              <a:rPr lang="en-GB" sz="1800" spc="-5" dirty="0">
                <a:solidFill>
                  <a:srgbClr val="134F5C"/>
                </a:solidFill>
                <a:latin typeface="Verdana"/>
                <a:cs typeface="Verdana"/>
              </a:rPr>
              <a:t>you</a:t>
            </a:r>
            <a:r>
              <a:rPr lang="en-GB" sz="1800" spc="-155" dirty="0">
                <a:solidFill>
                  <a:srgbClr val="134F5C"/>
                </a:solidFill>
                <a:latin typeface="Verdana"/>
                <a:cs typeface="Verdana"/>
              </a:rPr>
              <a:t> </a:t>
            </a:r>
            <a:r>
              <a:rPr lang="en-GB" sz="1800" spc="45" dirty="0">
                <a:solidFill>
                  <a:srgbClr val="134F5C"/>
                </a:solidFill>
                <a:latin typeface="Verdana"/>
                <a:cs typeface="Verdana"/>
              </a:rPr>
              <a:t>know</a:t>
            </a:r>
            <a:r>
              <a:rPr lang="en-GB" sz="1800" spc="-160" dirty="0">
                <a:solidFill>
                  <a:srgbClr val="134F5C"/>
                </a:solidFill>
                <a:latin typeface="Verdana"/>
                <a:cs typeface="Verdana"/>
              </a:rPr>
              <a:t> </a:t>
            </a:r>
            <a:r>
              <a:rPr lang="en-GB" sz="1800" spc="35" dirty="0">
                <a:solidFill>
                  <a:srgbClr val="134F5C"/>
                </a:solidFill>
                <a:latin typeface="Verdana"/>
                <a:cs typeface="Verdana"/>
              </a:rPr>
              <a:t>the</a:t>
            </a:r>
            <a:r>
              <a:rPr lang="en-GB" sz="1800" spc="-155" dirty="0">
                <a:solidFill>
                  <a:srgbClr val="134F5C"/>
                </a:solidFill>
                <a:latin typeface="Verdana"/>
                <a:cs typeface="Verdana"/>
              </a:rPr>
              <a:t> </a:t>
            </a:r>
            <a:r>
              <a:rPr lang="en-GB" sz="1800" spc="10" dirty="0">
                <a:solidFill>
                  <a:srgbClr val="134F5C"/>
                </a:solidFill>
                <a:latin typeface="Verdana"/>
                <a:cs typeface="Verdana"/>
              </a:rPr>
              <a:t>relationship</a:t>
            </a:r>
            <a:r>
              <a:rPr lang="en-GB" sz="1800" spc="-160" dirty="0">
                <a:solidFill>
                  <a:srgbClr val="134F5C"/>
                </a:solidFill>
                <a:latin typeface="Verdana"/>
                <a:cs typeface="Verdana"/>
              </a:rPr>
              <a:t> </a:t>
            </a:r>
            <a:r>
              <a:rPr lang="en-GB" sz="1800" spc="40" dirty="0">
                <a:solidFill>
                  <a:srgbClr val="134F5C"/>
                </a:solidFill>
                <a:latin typeface="Verdana"/>
                <a:cs typeface="Verdana"/>
              </a:rPr>
              <a:t>between</a:t>
            </a:r>
            <a:r>
              <a:rPr lang="en-GB" sz="1800" spc="-155" dirty="0">
                <a:solidFill>
                  <a:srgbClr val="134F5C"/>
                </a:solidFill>
                <a:latin typeface="Verdana"/>
                <a:cs typeface="Verdana"/>
              </a:rPr>
              <a:t> </a:t>
            </a:r>
            <a:r>
              <a:rPr lang="en-GB" sz="1800" spc="35" dirty="0">
                <a:solidFill>
                  <a:srgbClr val="134F5C"/>
                </a:solidFill>
                <a:latin typeface="Verdana"/>
                <a:cs typeface="Verdana"/>
              </a:rPr>
              <a:t>the</a:t>
            </a:r>
            <a:r>
              <a:rPr lang="en-GB" sz="1800" spc="-155" dirty="0">
                <a:solidFill>
                  <a:srgbClr val="134F5C"/>
                </a:solidFill>
                <a:latin typeface="Verdana"/>
                <a:cs typeface="Verdana"/>
              </a:rPr>
              <a:t> </a:t>
            </a:r>
            <a:r>
              <a:rPr lang="en-GB" sz="1800" spc="50" dirty="0">
                <a:solidFill>
                  <a:srgbClr val="134F5C"/>
                </a:solidFill>
                <a:latin typeface="Verdana"/>
                <a:cs typeface="Verdana"/>
              </a:rPr>
              <a:t>independent</a:t>
            </a:r>
            <a:r>
              <a:rPr lang="en-GB" sz="1800" spc="-160" dirty="0">
                <a:solidFill>
                  <a:srgbClr val="134F5C"/>
                </a:solidFill>
                <a:latin typeface="Verdana"/>
                <a:cs typeface="Verdana"/>
              </a:rPr>
              <a:t> </a:t>
            </a:r>
            <a:r>
              <a:rPr lang="en-GB" sz="1800" spc="50" dirty="0">
                <a:solidFill>
                  <a:srgbClr val="134F5C"/>
                </a:solidFill>
                <a:latin typeface="Verdana"/>
                <a:cs typeface="Verdana"/>
              </a:rPr>
              <a:t>and </a:t>
            </a:r>
            <a:r>
              <a:rPr lang="en-GB" sz="1800" spc="-615" dirty="0">
                <a:solidFill>
                  <a:srgbClr val="134F5C"/>
                </a:solidFill>
                <a:latin typeface="Verdana"/>
                <a:cs typeface="Verdana"/>
              </a:rPr>
              <a:t> </a:t>
            </a:r>
            <a:r>
              <a:rPr lang="en-GB" sz="1800" spc="55" dirty="0">
                <a:solidFill>
                  <a:srgbClr val="134F5C"/>
                </a:solidFill>
                <a:latin typeface="Verdana"/>
                <a:cs typeface="Verdana"/>
              </a:rPr>
              <a:t>dependent </a:t>
            </a:r>
            <a:r>
              <a:rPr lang="en-GB" sz="1800" spc="-20" dirty="0">
                <a:solidFill>
                  <a:srgbClr val="134F5C"/>
                </a:solidFill>
                <a:latin typeface="Verdana"/>
                <a:cs typeface="Verdana"/>
              </a:rPr>
              <a:t>variable </a:t>
            </a:r>
            <a:r>
              <a:rPr lang="en-GB" sz="1800" spc="-35" dirty="0">
                <a:solidFill>
                  <a:srgbClr val="134F5C"/>
                </a:solidFill>
                <a:latin typeface="Verdana"/>
                <a:cs typeface="Verdana"/>
              </a:rPr>
              <a:t>is </a:t>
            </a:r>
            <a:r>
              <a:rPr lang="en-GB" sz="1800" spc="-45" dirty="0">
                <a:solidFill>
                  <a:srgbClr val="134F5C"/>
                </a:solidFill>
                <a:latin typeface="Verdana"/>
                <a:cs typeface="Verdana"/>
              </a:rPr>
              <a:t>linear, </a:t>
            </a:r>
            <a:r>
              <a:rPr lang="en-GB" sz="1800" spc="5" dirty="0">
                <a:solidFill>
                  <a:srgbClr val="134F5C"/>
                </a:solidFill>
                <a:latin typeface="Verdana"/>
                <a:cs typeface="Verdana"/>
              </a:rPr>
              <a:t>this </a:t>
            </a:r>
            <a:r>
              <a:rPr lang="en-GB" sz="1800" spc="30" dirty="0">
                <a:solidFill>
                  <a:srgbClr val="134F5C"/>
                </a:solidFill>
                <a:latin typeface="Verdana"/>
                <a:cs typeface="Verdana"/>
              </a:rPr>
              <a:t>algorithm </a:t>
            </a:r>
            <a:r>
              <a:rPr lang="en-GB" sz="1800" spc="-35" dirty="0">
                <a:solidFill>
                  <a:srgbClr val="134F5C"/>
                </a:solidFill>
                <a:latin typeface="Verdana"/>
                <a:cs typeface="Verdana"/>
              </a:rPr>
              <a:t>is </a:t>
            </a:r>
            <a:r>
              <a:rPr lang="en-GB" sz="1800" spc="35" dirty="0">
                <a:solidFill>
                  <a:srgbClr val="134F5C"/>
                </a:solidFill>
                <a:latin typeface="Verdana"/>
                <a:cs typeface="Verdana"/>
              </a:rPr>
              <a:t>the </a:t>
            </a:r>
            <a:r>
              <a:rPr lang="en-GB" sz="1800" spc="15" dirty="0">
                <a:solidFill>
                  <a:srgbClr val="134F5C"/>
                </a:solidFill>
                <a:latin typeface="Verdana"/>
                <a:cs typeface="Verdana"/>
              </a:rPr>
              <a:t>best </a:t>
            </a:r>
            <a:r>
              <a:rPr lang="en-GB" sz="1800" spc="10" dirty="0">
                <a:solidFill>
                  <a:srgbClr val="134F5C"/>
                </a:solidFill>
                <a:latin typeface="Verdana"/>
                <a:cs typeface="Verdana"/>
              </a:rPr>
              <a:t>to </a:t>
            </a:r>
            <a:r>
              <a:rPr lang="en-GB" sz="1800" spc="5" dirty="0">
                <a:solidFill>
                  <a:srgbClr val="134F5C"/>
                </a:solidFill>
                <a:latin typeface="Verdana"/>
                <a:cs typeface="Verdana"/>
              </a:rPr>
              <a:t>use </a:t>
            </a:r>
            <a:r>
              <a:rPr lang="en-GB" sz="1800" spc="10" dirty="0">
                <a:solidFill>
                  <a:srgbClr val="134F5C"/>
                </a:solidFill>
                <a:latin typeface="Verdana"/>
                <a:cs typeface="Verdana"/>
              </a:rPr>
              <a:t> </a:t>
            </a:r>
            <a:r>
              <a:rPr lang="en-GB" sz="1800" spc="25" dirty="0">
                <a:solidFill>
                  <a:srgbClr val="134F5C"/>
                </a:solidFill>
                <a:latin typeface="Verdana"/>
                <a:cs typeface="Verdana"/>
              </a:rPr>
              <a:t>because</a:t>
            </a:r>
            <a:r>
              <a:rPr lang="en-GB" sz="1800" spc="-165" dirty="0">
                <a:solidFill>
                  <a:srgbClr val="134F5C"/>
                </a:solidFill>
                <a:latin typeface="Verdana"/>
                <a:cs typeface="Verdana"/>
              </a:rPr>
              <a:t> </a:t>
            </a:r>
            <a:r>
              <a:rPr lang="en-GB" sz="1800" spc="-35" dirty="0">
                <a:solidFill>
                  <a:srgbClr val="134F5C"/>
                </a:solidFill>
                <a:latin typeface="Verdana"/>
                <a:cs typeface="Verdana"/>
              </a:rPr>
              <a:t>it</a:t>
            </a:r>
            <a:r>
              <a:rPr lang="en-GB" sz="1800" spc="-60" dirty="0">
                <a:solidFill>
                  <a:srgbClr val="134F5C"/>
                </a:solidFill>
                <a:latin typeface="Verdana"/>
                <a:cs typeface="Verdana"/>
              </a:rPr>
              <a:t>’s</a:t>
            </a:r>
            <a:r>
              <a:rPr lang="en-GB" sz="1800" spc="-165" dirty="0">
                <a:solidFill>
                  <a:srgbClr val="134F5C"/>
                </a:solidFill>
                <a:latin typeface="Verdana"/>
                <a:cs typeface="Verdana"/>
              </a:rPr>
              <a:t> </a:t>
            </a:r>
            <a:r>
              <a:rPr lang="en-GB" sz="1800" spc="-30" dirty="0">
                <a:solidFill>
                  <a:srgbClr val="134F5C"/>
                </a:solidFill>
                <a:latin typeface="Verdana"/>
                <a:cs typeface="Verdana"/>
              </a:rPr>
              <a:t>less</a:t>
            </a:r>
            <a:r>
              <a:rPr lang="en-GB" sz="1800" spc="-165" dirty="0">
                <a:solidFill>
                  <a:srgbClr val="134F5C"/>
                </a:solidFill>
                <a:latin typeface="Verdana"/>
                <a:cs typeface="Verdana"/>
              </a:rPr>
              <a:t> </a:t>
            </a:r>
            <a:r>
              <a:rPr lang="en-GB" sz="1800" spc="55" dirty="0">
                <a:solidFill>
                  <a:srgbClr val="134F5C"/>
                </a:solidFill>
                <a:latin typeface="Verdana"/>
                <a:cs typeface="Verdana"/>
              </a:rPr>
              <a:t>c</a:t>
            </a:r>
            <a:r>
              <a:rPr lang="en-GB" sz="1800" spc="60" dirty="0">
                <a:solidFill>
                  <a:srgbClr val="134F5C"/>
                </a:solidFill>
                <a:latin typeface="Verdana"/>
                <a:cs typeface="Verdana"/>
              </a:rPr>
              <a:t>ompl</a:t>
            </a:r>
            <a:r>
              <a:rPr lang="en-GB" sz="1800" spc="25" dirty="0">
                <a:solidFill>
                  <a:srgbClr val="134F5C"/>
                </a:solidFill>
                <a:latin typeface="Verdana"/>
                <a:cs typeface="Verdana"/>
              </a:rPr>
              <a:t>e</a:t>
            </a:r>
            <a:r>
              <a:rPr lang="en-GB" sz="1800" spc="-105" dirty="0">
                <a:solidFill>
                  <a:srgbClr val="134F5C"/>
                </a:solidFill>
                <a:latin typeface="Verdana"/>
                <a:cs typeface="Verdana"/>
              </a:rPr>
              <a:t>x</a:t>
            </a:r>
            <a:r>
              <a:rPr lang="en-GB" sz="1800" spc="-165" dirty="0">
                <a:solidFill>
                  <a:srgbClr val="134F5C"/>
                </a:solidFill>
                <a:latin typeface="Verdana"/>
                <a:cs typeface="Verdana"/>
              </a:rPr>
              <a:t> </a:t>
            </a:r>
            <a:r>
              <a:rPr lang="en-GB" sz="1800" spc="-40" dirty="0">
                <a:solidFill>
                  <a:srgbClr val="134F5C"/>
                </a:solidFill>
                <a:latin typeface="Verdana"/>
                <a:cs typeface="Verdana"/>
              </a:rPr>
              <a:t>as</a:t>
            </a:r>
            <a:r>
              <a:rPr lang="en-GB" sz="1800" spc="-165" dirty="0">
                <a:solidFill>
                  <a:srgbClr val="134F5C"/>
                </a:solidFill>
                <a:latin typeface="Verdana"/>
                <a:cs typeface="Verdana"/>
              </a:rPr>
              <a:t> </a:t>
            </a:r>
            <a:r>
              <a:rPr lang="en-GB" sz="1800" spc="55" dirty="0">
                <a:solidFill>
                  <a:srgbClr val="134F5C"/>
                </a:solidFill>
                <a:latin typeface="Verdana"/>
                <a:cs typeface="Verdana"/>
              </a:rPr>
              <a:t>c</a:t>
            </a:r>
            <a:r>
              <a:rPr lang="en-GB" sz="1800" spc="105" dirty="0">
                <a:solidFill>
                  <a:srgbClr val="134F5C"/>
                </a:solidFill>
                <a:latin typeface="Verdana"/>
                <a:cs typeface="Verdana"/>
              </a:rPr>
              <a:t>om</a:t>
            </a:r>
            <a:r>
              <a:rPr lang="en-GB" sz="1800" spc="70" dirty="0">
                <a:solidFill>
                  <a:srgbClr val="134F5C"/>
                </a:solidFill>
                <a:latin typeface="Verdana"/>
                <a:cs typeface="Verdana"/>
              </a:rPr>
              <a:t>p</a:t>
            </a:r>
            <a:r>
              <a:rPr lang="en-GB" sz="1800" spc="-40" dirty="0">
                <a:solidFill>
                  <a:srgbClr val="134F5C"/>
                </a:solidFill>
                <a:latin typeface="Verdana"/>
                <a:cs typeface="Verdana"/>
              </a:rPr>
              <a:t>a</a:t>
            </a:r>
            <a:r>
              <a:rPr lang="en-GB" sz="1800" spc="-55" dirty="0">
                <a:solidFill>
                  <a:srgbClr val="134F5C"/>
                </a:solidFill>
                <a:latin typeface="Verdana"/>
                <a:cs typeface="Verdana"/>
              </a:rPr>
              <a:t>r</a:t>
            </a:r>
            <a:r>
              <a:rPr lang="en-GB" sz="1800" spc="55" dirty="0">
                <a:solidFill>
                  <a:srgbClr val="134F5C"/>
                </a:solidFill>
                <a:latin typeface="Verdana"/>
                <a:cs typeface="Verdana"/>
              </a:rPr>
              <a:t>ed</a:t>
            </a:r>
            <a:r>
              <a:rPr lang="en-GB" sz="1800" spc="-165" dirty="0">
                <a:solidFill>
                  <a:srgbClr val="134F5C"/>
                </a:solidFill>
                <a:latin typeface="Verdana"/>
                <a:cs typeface="Verdana"/>
              </a:rPr>
              <a:t> </a:t>
            </a:r>
            <a:r>
              <a:rPr lang="en-GB" sz="1800" spc="-15" dirty="0">
                <a:solidFill>
                  <a:srgbClr val="134F5C"/>
                </a:solidFill>
                <a:latin typeface="Verdana"/>
                <a:cs typeface="Verdana"/>
              </a:rPr>
              <a:t>t</a:t>
            </a:r>
            <a:r>
              <a:rPr lang="en-GB" sz="1800" spc="35" dirty="0">
                <a:solidFill>
                  <a:srgbClr val="134F5C"/>
                </a:solidFill>
                <a:latin typeface="Verdana"/>
                <a:cs typeface="Verdana"/>
              </a:rPr>
              <a:t>o</a:t>
            </a:r>
            <a:r>
              <a:rPr lang="en-GB" sz="1800" spc="-165" dirty="0">
                <a:solidFill>
                  <a:srgbClr val="134F5C"/>
                </a:solidFill>
                <a:latin typeface="Verdana"/>
                <a:cs typeface="Verdana"/>
              </a:rPr>
              <a:t> </a:t>
            </a:r>
            <a:r>
              <a:rPr lang="en-GB" sz="1800" spc="45" dirty="0">
                <a:solidFill>
                  <a:srgbClr val="134F5C"/>
                </a:solidFill>
                <a:latin typeface="Verdana"/>
                <a:cs typeface="Verdana"/>
              </a:rPr>
              <a:t>oth</a:t>
            </a:r>
            <a:r>
              <a:rPr lang="en-GB" sz="1800" spc="-20" dirty="0">
                <a:solidFill>
                  <a:srgbClr val="134F5C"/>
                </a:solidFill>
                <a:latin typeface="Verdana"/>
                <a:cs typeface="Verdana"/>
              </a:rPr>
              <a:t>er</a:t>
            </a:r>
            <a:r>
              <a:rPr lang="en-GB" sz="1800" spc="-165" dirty="0">
                <a:solidFill>
                  <a:srgbClr val="134F5C"/>
                </a:solidFill>
                <a:latin typeface="Verdana"/>
                <a:cs typeface="Verdana"/>
              </a:rPr>
              <a:t> </a:t>
            </a:r>
            <a:r>
              <a:rPr lang="en-GB" sz="1800" spc="15" dirty="0">
                <a:solidFill>
                  <a:srgbClr val="134F5C"/>
                </a:solidFill>
                <a:latin typeface="Verdana"/>
                <a:cs typeface="Verdana"/>
              </a:rPr>
              <a:t>algo</a:t>
            </a:r>
            <a:r>
              <a:rPr lang="en-GB" sz="1800" spc="-5" dirty="0">
                <a:solidFill>
                  <a:srgbClr val="134F5C"/>
                </a:solidFill>
                <a:latin typeface="Verdana"/>
                <a:cs typeface="Verdana"/>
              </a:rPr>
              <a:t>r</a:t>
            </a:r>
            <a:r>
              <a:rPr lang="en-GB" sz="1800" spc="35" dirty="0">
                <a:solidFill>
                  <a:srgbClr val="134F5C"/>
                </a:solidFill>
                <a:latin typeface="Verdana"/>
                <a:cs typeface="Verdana"/>
              </a:rPr>
              <a:t>ithms</a:t>
            </a:r>
            <a:endParaRPr lang="en-GB" sz="1800" dirty="0">
              <a:latin typeface="Verdana"/>
              <a:cs typeface="Verdana"/>
            </a:endParaRPr>
          </a:p>
          <a:p>
            <a:pPr marL="421640" indent="-406400">
              <a:lnSpc>
                <a:spcPct val="100000"/>
              </a:lnSpc>
              <a:spcBef>
                <a:spcPts val="315"/>
              </a:spcBef>
              <a:buAutoNum type="arabicPeriod"/>
              <a:tabLst>
                <a:tab pos="421640" algn="l"/>
                <a:tab pos="422275" algn="l"/>
              </a:tabLst>
            </a:pPr>
            <a:r>
              <a:rPr lang="en-GB" sz="1800" spc="-100" dirty="0">
                <a:solidFill>
                  <a:srgbClr val="134F5C"/>
                </a:solidFill>
                <a:latin typeface="Verdana"/>
                <a:cs typeface="Verdana"/>
              </a:rPr>
              <a:t>It</a:t>
            </a:r>
            <a:r>
              <a:rPr lang="en-GB" sz="1800" spc="-165" dirty="0">
                <a:solidFill>
                  <a:srgbClr val="134F5C"/>
                </a:solidFill>
                <a:latin typeface="Verdana"/>
                <a:cs typeface="Verdana"/>
              </a:rPr>
              <a:t> </a:t>
            </a:r>
            <a:r>
              <a:rPr lang="en-GB" sz="1800" spc="75" dirty="0">
                <a:solidFill>
                  <a:srgbClr val="134F5C"/>
                </a:solidFill>
                <a:latin typeface="Verdana"/>
                <a:cs typeface="Verdana"/>
              </a:rPr>
              <a:t>w</a:t>
            </a:r>
            <a:r>
              <a:rPr lang="en-GB" sz="1800" spc="-10" dirty="0">
                <a:solidFill>
                  <a:srgbClr val="134F5C"/>
                </a:solidFill>
                <a:latin typeface="Verdana"/>
                <a:cs typeface="Verdana"/>
              </a:rPr>
              <a:t>o</a:t>
            </a:r>
            <a:r>
              <a:rPr lang="en-GB" sz="1800" spc="-20" dirty="0">
                <a:solidFill>
                  <a:srgbClr val="134F5C"/>
                </a:solidFill>
                <a:latin typeface="Verdana"/>
                <a:cs typeface="Verdana"/>
              </a:rPr>
              <a:t>r</a:t>
            </a:r>
            <a:r>
              <a:rPr lang="en-GB" sz="1800" spc="-15" dirty="0">
                <a:solidFill>
                  <a:srgbClr val="134F5C"/>
                </a:solidFill>
                <a:latin typeface="Verdana"/>
                <a:cs typeface="Verdana"/>
              </a:rPr>
              <a:t>k</a:t>
            </a:r>
            <a:r>
              <a:rPr lang="en-GB" sz="1800" spc="-60" dirty="0">
                <a:solidFill>
                  <a:srgbClr val="134F5C"/>
                </a:solidFill>
                <a:latin typeface="Verdana"/>
                <a:cs typeface="Verdana"/>
              </a:rPr>
              <a:t>s</a:t>
            </a:r>
            <a:r>
              <a:rPr lang="en-GB" sz="1800" spc="-165" dirty="0">
                <a:solidFill>
                  <a:srgbClr val="134F5C"/>
                </a:solidFill>
                <a:latin typeface="Verdana"/>
                <a:cs typeface="Verdana"/>
              </a:rPr>
              <a:t> </a:t>
            </a:r>
            <a:r>
              <a:rPr lang="en-GB" sz="1800" spc="75" dirty="0">
                <a:solidFill>
                  <a:srgbClr val="134F5C"/>
                </a:solidFill>
                <a:latin typeface="Verdana"/>
                <a:cs typeface="Verdana"/>
              </a:rPr>
              <a:t>w</a:t>
            </a:r>
            <a:r>
              <a:rPr lang="en-GB" sz="1800" spc="-5" dirty="0">
                <a:solidFill>
                  <a:srgbClr val="134F5C"/>
                </a:solidFill>
                <a:latin typeface="Verdana"/>
                <a:cs typeface="Verdana"/>
              </a:rPr>
              <a:t>ell</a:t>
            </a:r>
            <a:r>
              <a:rPr lang="en-GB" sz="1800" spc="-165" dirty="0">
                <a:solidFill>
                  <a:srgbClr val="134F5C"/>
                </a:solidFill>
                <a:latin typeface="Verdana"/>
                <a:cs typeface="Verdana"/>
              </a:rPr>
              <a:t> </a:t>
            </a:r>
            <a:r>
              <a:rPr lang="en-GB" sz="1800" spc="-25" dirty="0">
                <a:solidFill>
                  <a:srgbClr val="134F5C"/>
                </a:solidFill>
                <a:latin typeface="Verdana"/>
                <a:cs typeface="Verdana"/>
              </a:rPr>
              <a:t>i</a:t>
            </a:r>
            <a:r>
              <a:rPr lang="en-GB" sz="1800" spc="-50" dirty="0">
                <a:solidFill>
                  <a:srgbClr val="134F5C"/>
                </a:solidFill>
                <a:latin typeface="Verdana"/>
                <a:cs typeface="Verdana"/>
              </a:rPr>
              <a:t>r</a:t>
            </a:r>
            <a:r>
              <a:rPr lang="en-GB" sz="1800" spc="-75" dirty="0">
                <a:solidFill>
                  <a:srgbClr val="134F5C"/>
                </a:solidFill>
                <a:latin typeface="Verdana"/>
                <a:cs typeface="Verdana"/>
              </a:rPr>
              <a:t>r</a:t>
            </a:r>
            <a:r>
              <a:rPr lang="en-GB" sz="1800" spc="30" dirty="0">
                <a:solidFill>
                  <a:srgbClr val="134F5C"/>
                </a:solidFill>
                <a:latin typeface="Verdana"/>
                <a:cs typeface="Verdana"/>
              </a:rPr>
              <a:t>espec</a:t>
            </a:r>
            <a:r>
              <a:rPr lang="en-GB" sz="1800" spc="-25" dirty="0">
                <a:solidFill>
                  <a:srgbClr val="134F5C"/>
                </a:solidFill>
                <a:latin typeface="Verdana"/>
                <a:cs typeface="Verdana"/>
              </a:rPr>
              <a:t>ti</a:t>
            </a:r>
            <a:r>
              <a:rPr lang="en-GB" sz="1800" spc="-70" dirty="0">
                <a:solidFill>
                  <a:srgbClr val="134F5C"/>
                </a:solidFill>
                <a:latin typeface="Verdana"/>
                <a:cs typeface="Verdana"/>
              </a:rPr>
              <a:t>v</a:t>
            </a:r>
            <a:r>
              <a:rPr lang="en-GB" sz="1800" spc="10" dirty="0">
                <a:solidFill>
                  <a:srgbClr val="134F5C"/>
                </a:solidFill>
                <a:latin typeface="Verdana"/>
                <a:cs typeface="Verdana"/>
              </a:rPr>
              <a:t>e</a:t>
            </a:r>
            <a:r>
              <a:rPr lang="en-GB" sz="1800" spc="-165" dirty="0">
                <a:solidFill>
                  <a:srgbClr val="134F5C"/>
                </a:solidFill>
                <a:latin typeface="Verdana"/>
                <a:cs typeface="Verdana"/>
              </a:rPr>
              <a:t> </a:t>
            </a:r>
            <a:r>
              <a:rPr lang="en-GB" sz="1800" spc="5" dirty="0">
                <a:solidFill>
                  <a:srgbClr val="134F5C"/>
                </a:solidFill>
                <a:latin typeface="Verdana"/>
                <a:cs typeface="Verdana"/>
              </a:rPr>
              <a:t>of</a:t>
            </a:r>
            <a:r>
              <a:rPr lang="en-GB" sz="1800" spc="-165" dirty="0">
                <a:solidFill>
                  <a:srgbClr val="134F5C"/>
                </a:solidFill>
                <a:latin typeface="Verdana"/>
                <a:cs typeface="Verdana"/>
              </a:rPr>
              <a:t> </a:t>
            </a:r>
            <a:r>
              <a:rPr lang="en-GB" sz="1800" spc="20" dirty="0">
                <a:solidFill>
                  <a:srgbClr val="134F5C"/>
                </a:solidFill>
                <a:latin typeface="Verdana"/>
                <a:cs typeface="Verdana"/>
              </a:rPr>
              <a:t>data</a:t>
            </a:r>
            <a:r>
              <a:rPr lang="en-GB" sz="1800" spc="-165" dirty="0">
                <a:solidFill>
                  <a:srgbClr val="134F5C"/>
                </a:solidFill>
                <a:latin typeface="Verdana"/>
                <a:cs typeface="Verdana"/>
              </a:rPr>
              <a:t> </a:t>
            </a:r>
            <a:r>
              <a:rPr lang="en-GB" sz="1800" spc="-30" dirty="0">
                <a:solidFill>
                  <a:srgbClr val="134F5C"/>
                </a:solidFill>
                <a:latin typeface="Verdana"/>
                <a:cs typeface="Verdana"/>
              </a:rPr>
              <a:t>si</a:t>
            </a:r>
            <a:r>
              <a:rPr lang="en-GB" sz="1800" spc="-60" dirty="0">
                <a:solidFill>
                  <a:srgbClr val="134F5C"/>
                </a:solidFill>
                <a:latin typeface="Verdana"/>
                <a:cs typeface="Verdana"/>
              </a:rPr>
              <a:t>z</a:t>
            </a:r>
            <a:r>
              <a:rPr lang="en-GB" sz="1800" spc="10" dirty="0">
                <a:solidFill>
                  <a:srgbClr val="134F5C"/>
                </a:solidFill>
                <a:latin typeface="Verdana"/>
                <a:cs typeface="Verdana"/>
              </a:rPr>
              <a:t>e</a:t>
            </a:r>
            <a:endParaRPr lang="en-GB" sz="1800" dirty="0">
              <a:latin typeface="Verdana"/>
              <a:cs typeface="Verdana"/>
            </a:endParaRPr>
          </a:p>
        </p:txBody>
      </p:sp>
    </p:spTree>
    <p:extLst>
      <p:ext uri="{BB962C8B-B14F-4D97-AF65-F5344CB8AC3E}">
        <p14:creationId xmlns:p14="http://schemas.microsoft.com/office/powerpoint/2010/main" val="105296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A0A0B-01A7-B920-D001-E4FD63C667F6}"/>
              </a:ext>
            </a:extLst>
          </p:cNvPr>
          <p:cNvSpPr>
            <a:spLocks noGrp="1"/>
          </p:cNvSpPr>
          <p:nvPr>
            <p:ph type="title"/>
          </p:nvPr>
        </p:nvSpPr>
        <p:spPr/>
        <p:txBody>
          <a:bodyPr/>
          <a:lstStyle/>
          <a:p>
            <a:r>
              <a:rPr lang="en-IN" sz="4400" spc="-100" dirty="0">
                <a:solidFill>
                  <a:srgbClr val="FF0000"/>
                </a:solidFill>
              </a:rPr>
              <a:t>Bi</a:t>
            </a:r>
            <a:r>
              <a:rPr lang="en-IN" sz="4400" spc="-120" dirty="0">
                <a:solidFill>
                  <a:srgbClr val="FF0000"/>
                </a:solidFill>
              </a:rPr>
              <a:t>r</a:t>
            </a:r>
            <a:r>
              <a:rPr lang="en-IN" sz="4400" spc="-25" dirty="0">
                <a:solidFill>
                  <a:srgbClr val="FF0000"/>
                </a:solidFill>
              </a:rPr>
              <a:t>d</a:t>
            </a:r>
            <a:r>
              <a:rPr lang="en-IN" sz="4400" spc="-165" dirty="0">
                <a:solidFill>
                  <a:srgbClr val="FF0000"/>
                </a:solidFill>
              </a:rPr>
              <a:t> </a:t>
            </a:r>
            <a:r>
              <a:rPr lang="en-IN" sz="4400" spc="-80" dirty="0">
                <a:solidFill>
                  <a:srgbClr val="FF0000"/>
                </a:solidFill>
              </a:rPr>
              <a:t>Classiﬁcation</a:t>
            </a:r>
            <a:endParaRPr lang="en-IN" dirty="0">
              <a:solidFill>
                <a:srgbClr val="FF0000"/>
              </a:solidFill>
            </a:endParaRPr>
          </a:p>
        </p:txBody>
      </p:sp>
      <p:pic>
        <p:nvPicPr>
          <p:cNvPr id="4" name="table">
            <a:extLst>
              <a:ext uri="{FF2B5EF4-FFF2-40B4-BE49-F238E27FC236}">
                <a16:creationId xmlns:a16="http://schemas.microsoft.com/office/drawing/2014/main" id="{D4478F89-5321-0BBF-7D71-E9FC1B3816D8}"/>
              </a:ext>
            </a:extLst>
          </p:cNvPr>
          <p:cNvPicPr>
            <a:picLocks noGrp="1" noChangeAspect="1"/>
          </p:cNvPicPr>
          <p:nvPr>
            <p:ph idx="1"/>
          </p:nvPr>
        </p:nvPicPr>
        <p:blipFill>
          <a:blip r:embed="rId2"/>
          <a:stretch>
            <a:fillRect/>
          </a:stretch>
        </p:blipFill>
        <p:spPr>
          <a:xfrm>
            <a:off x="2242994" y="2879533"/>
            <a:ext cx="7706012" cy="2243522"/>
          </a:xfrm>
          <a:prstGeom prst="rect">
            <a:avLst/>
          </a:prstGeom>
        </p:spPr>
      </p:pic>
      <p:sp>
        <p:nvSpPr>
          <p:cNvPr id="5" name="object 4">
            <a:extLst>
              <a:ext uri="{FF2B5EF4-FFF2-40B4-BE49-F238E27FC236}">
                <a16:creationId xmlns:a16="http://schemas.microsoft.com/office/drawing/2014/main" id="{921054AA-7796-368E-84EA-3E92EE73DA8D}"/>
              </a:ext>
            </a:extLst>
          </p:cNvPr>
          <p:cNvSpPr/>
          <p:nvPr/>
        </p:nvSpPr>
        <p:spPr>
          <a:xfrm>
            <a:off x="2242994" y="2538730"/>
            <a:ext cx="5777865" cy="226060"/>
          </a:xfrm>
          <a:custGeom>
            <a:avLst/>
            <a:gdLst/>
            <a:ahLst/>
            <a:cxnLst/>
            <a:rect l="l" t="t" r="r" b="b"/>
            <a:pathLst>
              <a:path w="5777865" h="226060">
                <a:moveTo>
                  <a:pt x="0" y="225899"/>
                </a:moveTo>
                <a:lnTo>
                  <a:pt x="8876" y="181934"/>
                </a:lnTo>
                <a:lnTo>
                  <a:pt x="33082" y="146032"/>
                </a:lnTo>
                <a:lnTo>
                  <a:pt x="68984" y="121826"/>
                </a:lnTo>
                <a:lnTo>
                  <a:pt x="112949" y="112949"/>
                </a:lnTo>
                <a:lnTo>
                  <a:pt x="2775899" y="112949"/>
                </a:lnTo>
                <a:lnTo>
                  <a:pt x="2819865" y="104073"/>
                </a:lnTo>
                <a:lnTo>
                  <a:pt x="2855767" y="79867"/>
                </a:lnTo>
                <a:lnTo>
                  <a:pt x="2879973" y="43965"/>
                </a:lnTo>
                <a:lnTo>
                  <a:pt x="2888849" y="0"/>
                </a:lnTo>
                <a:lnTo>
                  <a:pt x="2897726" y="43965"/>
                </a:lnTo>
                <a:lnTo>
                  <a:pt x="2921932" y="79867"/>
                </a:lnTo>
                <a:lnTo>
                  <a:pt x="2957834" y="104073"/>
                </a:lnTo>
                <a:lnTo>
                  <a:pt x="3001799" y="112949"/>
                </a:lnTo>
                <a:lnTo>
                  <a:pt x="5664749" y="112949"/>
                </a:lnTo>
                <a:lnTo>
                  <a:pt x="5708715" y="121826"/>
                </a:lnTo>
                <a:lnTo>
                  <a:pt x="5744617" y="146032"/>
                </a:lnTo>
                <a:lnTo>
                  <a:pt x="5768823" y="181934"/>
                </a:lnTo>
                <a:lnTo>
                  <a:pt x="5777699" y="225899"/>
                </a:lnTo>
              </a:path>
            </a:pathLst>
          </a:custGeom>
          <a:ln w="9524">
            <a:solidFill>
              <a:srgbClr val="CC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6" name="object 6">
            <a:extLst>
              <a:ext uri="{FF2B5EF4-FFF2-40B4-BE49-F238E27FC236}">
                <a16:creationId xmlns:a16="http://schemas.microsoft.com/office/drawing/2014/main" id="{63B34224-33E0-3B0A-3A1D-B24CC7430086}"/>
              </a:ext>
            </a:extLst>
          </p:cNvPr>
          <p:cNvSpPr/>
          <p:nvPr/>
        </p:nvSpPr>
        <p:spPr>
          <a:xfrm>
            <a:off x="8365173" y="2483072"/>
            <a:ext cx="1344295" cy="226060"/>
          </a:xfrm>
          <a:custGeom>
            <a:avLst/>
            <a:gdLst/>
            <a:ahLst/>
            <a:cxnLst/>
            <a:rect l="l" t="t" r="r" b="b"/>
            <a:pathLst>
              <a:path w="1344295" h="226060">
                <a:moveTo>
                  <a:pt x="0" y="225899"/>
                </a:moveTo>
                <a:lnTo>
                  <a:pt x="8876" y="181934"/>
                </a:lnTo>
                <a:lnTo>
                  <a:pt x="33082" y="146032"/>
                </a:lnTo>
                <a:lnTo>
                  <a:pt x="68984" y="121826"/>
                </a:lnTo>
                <a:lnTo>
                  <a:pt x="112949" y="112949"/>
                </a:lnTo>
                <a:lnTo>
                  <a:pt x="559049" y="112949"/>
                </a:lnTo>
                <a:lnTo>
                  <a:pt x="603015" y="104073"/>
                </a:lnTo>
                <a:lnTo>
                  <a:pt x="638917" y="79867"/>
                </a:lnTo>
                <a:lnTo>
                  <a:pt x="663123" y="43965"/>
                </a:lnTo>
                <a:lnTo>
                  <a:pt x="671999" y="0"/>
                </a:lnTo>
                <a:lnTo>
                  <a:pt x="680876" y="43965"/>
                </a:lnTo>
                <a:lnTo>
                  <a:pt x="705082" y="79867"/>
                </a:lnTo>
                <a:lnTo>
                  <a:pt x="740984" y="104073"/>
                </a:lnTo>
                <a:lnTo>
                  <a:pt x="784949" y="112949"/>
                </a:lnTo>
                <a:lnTo>
                  <a:pt x="1231049" y="112949"/>
                </a:lnTo>
                <a:lnTo>
                  <a:pt x="1275015" y="121826"/>
                </a:lnTo>
                <a:lnTo>
                  <a:pt x="1310917" y="146032"/>
                </a:lnTo>
                <a:lnTo>
                  <a:pt x="1335123" y="181934"/>
                </a:lnTo>
                <a:lnTo>
                  <a:pt x="1343999" y="225899"/>
                </a:lnTo>
              </a:path>
            </a:pathLst>
          </a:custGeom>
          <a:ln w="9524">
            <a:solidFill>
              <a:srgbClr val="CC0000"/>
            </a:solidFill>
          </a:ln>
        </p:spPr>
        <p:txBody>
          <a:bodyPr wrap="square" lIns="0" tIns="0" rIns="0" bIns="0" rtlCol="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a:p>
        </p:txBody>
      </p:sp>
      <p:sp>
        <p:nvSpPr>
          <p:cNvPr id="7" name="object 5">
            <a:extLst>
              <a:ext uri="{FF2B5EF4-FFF2-40B4-BE49-F238E27FC236}">
                <a16:creationId xmlns:a16="http://schemas.microsoft.com/office/drawing/2014/main" id="{4DF205F9-527D-2FF0-0ABD-AEF3E99DF65A}"/>
              </a:ext>
            </a:extLst>
          </p:cNvPr>
          <p:cNvSpPr txBox="1"/>
          <p:nvPr/>
        </p:nvSpPr>
        <p:spPr>
          <a:xfrm>
            <a:off x="3939540" y="1861089"/>
            <a:ext cx="3681413" cy="294953"/>
          </a:xfrm>
          <a:prstGeom prst="rect">
            <a:avLst/>
          </a:prstGeom>
          <a:solidFill>
            <a:srgbClr val="CC0000"/>
          </a:solidFill>
        </p:spPr>
        <p:txBody>
          <a:bodyPr vert="horz" wrap="square" lIns="0" tIns="7874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39420">
              <a:lnSpc>
                <a:spcPct val="100000"/>
              </a:lnSpc>
              <a:spcBef>
                <a:spcPts val="620"/>
              </a:spcBef>
            </a:pPr>
            <a:r>
              <a:rPr sz="1400" spc="55" dirty="0">
                <a:solidFill>
                  <a:srgbClr val="FFFFFF"/>
                </a:solidFill>
                <a:latin typeface="Verdana"/>
                <a:cs typeface="Verdana"/>
              </a:rPr>
              <a:t>F</a:t>
            </a:r>
            <a:r>
              <a:rPr sz="1400" spc="-10" dirty="0">
                <a:solidFill>
                  <a:srgbClr val="FFFFFF"/>
                </a:solidFill>
                <a:latin typeface="Verdana"/>
                <a:cs typeface="Verdana"/>
              </a:rPr>
              <a:t>e</a:t>
            </a:r>
            <a:r>
              <a:rPr sz="1400" spc="5" dirty="0">
                <a:solidFill>
                  <a:srgbClr val="FFFFFF"/>
                </a:solidFill>
                <a:latin typeface="Verdana"/>
                <a:cs typeface="Verdana"/>
              </a:rPr>
              <a:t>atu</a:t>
            </a:r>
            <a:r>
              <a:rPr sz="1400" spc="-20" dirty="0">
                <a:solidFill>
                  <a:srgbClr val="FFFFFF"/>
                </a:solidFill>
                <a:latin typeface="Verdana"/>
                <a:cs typeface="Verdana"/>
              </a:rPr>
              <a:t>res/Input</a:t>
            </a:r>
            <a:r>
              <a:rPr sz="1400" spc="-130" dirty="0">
                <a:solidFill>
                  <a:srgbClr val="FFFFFF"/>
                </a:solidFill>
                <a:latin typeface="Verdana"/>
                <a:cs typeface="Verdana"/>
              </a:rPr>
              <a:t> </a:t>
            </a:r>
            <a:r>
              <a:rPr sz="1400" spc="-60" dirty="0">
                <a:solidFill>
                  <a:srgbClr val="FFFFFF"/>
                </a:solidFill>
                <a:latin typeface="Verdana"/>
                <a:cs typeface="Verdana"/>
              </a:rPr>
              <a:t>V</a:t>
            </a:r>
            <a:r>
              <a:rPr sz="1400" spc="-30" dirty="0">
                <a:solidFill>
                  <a:srgbClr val="FFFFFF"/>
                </a:solidFill>
                <a:latin typeface="Verdana"/>
                <a:cs typeface="Verdana"/>
              </a:rPr>
              <a:t>a</a:t>
            </a:r>
            <a:r>
              <a:rPr sz="1400" spc="-40" dirty="0">
                <a:solidFill>
                  <a:srgbClr val="FFFFFF"/>
                </a:solidFill>
                <a:latin typeface="Verdana"/>
                <a:cs typeface="Verdana"/>
              </a:rPr>
              <a:t>r</a:t>
            </a:r>
            <a:r>
              <a:rPr sz="1400" dirty="0">
                <a:solidFill>
                  <a:srgbClr val="FFFFFF"/>
                </a:solidFill>
                <a:latin typeface="Verdana"/>
                <a:cs typeface="Verdana"/>
              </a:rPr>
              <a:t>iables</a:t>
            </a:r>
            <a:endParaRPr sz="1400" dirty="0">
              <a:latin typeface="Verdana"/>
              <a:cs typeface="Verdana"/>
            </a:endParaRPr>
          </a:p>
        </p:txBody>
      </p:sp>
      <p:sp>
        <p:nvSpPr>
          <p:cNvPr id="8" name="object 7">
            <a:extLst>
              <a:ext uri="{FF2B5EF4-FFF2-40B4-BE49-F238E27FC236}">
                <a16:creationId xmlns:a16="http://schemas.microsoft.com/office/drawing/2014/main" id="{DC2CE208-4A2B-0953-1245-6C19834DD277}"/>
              </a:ext>
            </a:extLst>
          </p:cNvPr>
          <p:cNvSpPr txBox="1"/>
          <p:nvPr/>
        </p:nvSpPr>
        <p:spPr>
          <a:xfrm rot="10800000" flipH="1" flipV="1">
            <a:off x="8515983" y="1532180"/>
            <a:ext cx="1344296" cy="536043"/>
          </a:xfrm>
          <a:prstGeom prst="rect">
            <a:avLst/>
          </a:prstGeom>
          <a:solidFill>
            <a:srgbClr val="CC0000"/>
          </a:solidFill>
        </p:spPr>
        <p:txBody>
          <a:bodyPr vert="horz" wrap="square" lIns="0" tIns="104139"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03200">
              <a:lnSpc>
                <a:spcPct val="100000"/>
              </a:lnSpc>
              <a:spcBef>
                <a:spcPts val="819"/>
              </a:spcBef>
            </a:pPr>
            <a:r>
              <a:rPr sz="1400" spc="45" dirty="0">
                <a:solidFill>
                  <a:srgbClr val="FFFFFF"/>
                </a:solidFill>
                <a:latin typeface="Verdana"/>
                <a:cs typeface="Verdana"/>
              </a:rPr>
              <a:t>Dependent</a:t>
            </a:r>
            <a:r>
              <a:rPr sz="1400" spc="-130" dirty="0">
                <a:solidFill>
                  <a:srgbClr val="FFFFFF"/>
                </a:solidFill>
                <a:latin typeface="Verdana"/>
                <a:cs typeface="Verdana"/>
              </a:rPr>
              <a:t> </a:t>
            </a:r>
            <a:r>
              <a:rPr sz="1400" spc="-60" dirty="0">
                <a:solidFill>
                  <a:srgbClr val="FFFFFF"/>
                </a:solidFill>
                <a:latin typeface="Verdana"/>
                <a:cs typeface="Verdana"/>
              </a:rPr>
              <a:t>V</a:t>
            </a:r>
            <a:r>
              <a:rPr sz="1400" spc="-30" dirty="0">
                <a:solidFill>
                  <a:srgbClr val="FFFFFF"/>
                </a:solidFill>
                <a:latin typeface="Verdana"/>
                <a:cs typeface="Verdana"/>
              </a:rPr>
              <a:t>a</a:t>
            </a:r>
            <a:r>
              <a:rPr sz="1400" spc="-40" dirty="0">
                <a:solidFill>
                  <a:srgbClr val="FFFFFF"/>
                </a:solidFill>
                <a:latin typeface="Verdana"/>
                <a:cs typeface="Verdana"/>
              </a:rPr>
              <a:t>r</a:t>
            </a:r>
            <a:r>
              <a:rPr sz="1400" spc="10" dirty="0">
                <a:solidFill>
                  <a:srgbClr val="FFFFFF"/>
                </a:solidFill>
                <a:latin typeface="Verdana"/>
                <a:cs typeface="Verdana"/>
              </a:rPr>
              <a:t>iable</a:t>
            </a:r>
            <a:endParaRPr sz="1400" dirty="0">
              <a:latin typeface="Verdana"/>
              <a:cs typeface="Verdana"/>
            </a:endParaRPr>
          </a:p>
        </p:txBody>
      </p:sp>
    </p:spTree>
    <p:extLst>
      <p:ext uri="{BB962C8B-B14F-4D97-AF65-F5344CB8AC3E}">
        <p14:creationId xmlns:p14="http://schemas.microsoft.com/office/powerpoint/2010/main" val="38086671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sz="4000" spc="-105" dirty="0">
                <a:solidFill>
                  <a:srgbClr val="FF0000"/>
                </a:solidFill>
              </a:rPr>
              <a:t>Limitations</a:t>
            </a:r>
            <a:r>
              <a:rPr lang="en-IN" sz="4000" spc="-180" dirty="0">
                <a:solidFill>
                  <a:srgbClr val="FF0000"/>
                </a:solidFill>
              </a:rPr>
              <a:t> </a:t>
            </a:r>
            <a:r>
              <a:rPr lang="en-IN" sz="4000" spc="-105" dirty="0">
                <a:solidFill>
                  <a:srgbClr val="FF0000"/>
                </a:solidFill>
              </a:rPr>
              <a:t>of</a:t>
            </a:r>
            <a:r>
              <a:rPr lang="en-IN" sz="4000" spc="-180" dirty="0">
                <a:solidFill>
                  <a:srgbClr val="FF0000"/>
                </a:solidFill>
              </a:rPr>
              <a:t> </a:t>
            </a:r>
            <a:r>
              <a:rPr lang="en-IN" sz="4000" spc="-85" dirty="0">
                <a:solidFill>
                  <a:srgbClr val="FF0000"/>
                </a:solidFill>
              </a:rPr>
              <a:t>Li</a:t>
            </a:r>
            <a:r>
              <a:rPr lang="en-IN" sz="4000" spc="-110" dirty="0">
                <a:solidFill>
                  <a:srgbClr val="FF0000"/>
                </a:solidFill>
              </a:rPr>
              <a:t>n</a:t>
            </a:r>
            <a:r>
              <a:rPr lang="en-IN" sz="4000" spc="-145" dirty="0">
                <a:solidFill>
                  <a:srgbClr val="FF0000"/>
                </a:solidFill>
              </a:rPr>
              <a:t>e</a:t>
            </a:r>
            <a:r>
              <a:rPr lang="en-IN" sz="4000" spc="-180" dirty="0">
                <a:solidFill>
                  <a:srgbClr val="FF0000"/>
                </a:solidFill>
              </a:rPr>
              <a:t>ar </a:t>
            </a:r>
            <a:r>
              <a:rPr lang="en-IN" sz="4000" spc="-120" dirty="0">
                <a:solidFill>
                  <a:srgbClr val="FF0000"/>
                </a:solidFill>
              </a:rPr>
              <a:t>Reg</a:t>
            </a:r>
            <a:r>
              <a:rPr lang="en-IN" sz="4000" spc="-110" dirty="0">
                <a:solidFill>
                  <a:srgbClr val="FF0000"/>
                </a:solidFill>
              </a:rPr>
              <a:t>r</a:t>
            </a:r>
            <a:r>
              <a:rPr lang="en-IN" sz="4000" spc="-130" dirty="0">
                <a:solidFill>
                  <a:srgbClr val="FF0000"/>
                </a:solidFill>
              </a:rPr>
              <a:t>ession</a:t>
            </a:r>
            <a:endParaRPr lang="en-US" sz="4000" dirty="0">
              <a:solidFill>
                <a:srgbClr val="FF0000"/>
              </a:solidFill>
            </a:endParaRPr>
          </a:p>
        </p:txBody>
      </p:sp>
      <p:sp>
        <p:nvSpPr>
          <p:cNvPr id="4" name="Slide Number Placeholder 3"/>
          <p:cNvSpPr>
            <a:spLocks noGrp="1"/>
          </p:cNvSpPr>
          <p:nvPr>
            <p:ph type="sldNum" sz="quarter" idx="12"/>
          </p:nvPr>
        </p:nvSpPr>
        <p:spPr/>
        <p:txBody>
          <a:bodyPr/>
          <a:lstStyle/>
          <a:p>
            <a:fld id="{5A209D72-2E9D-49B0-8977-41DCCC66C0BB}" type="slidenum">
              <a:rPr lang="nl-BE" smtClean="0"/>
              <a:t>30</a:t>
            </a:fld>
            <a:endParaRPr lang="nl-BE"/>
          </a:p>
        </p:txBody>
      </p:sp>
      <mc:AlternateContent xmlns:mc="http://schemas.openxmlformats.org/markup-compatibility/2006" xmlns:a14="http://schemas.microsoft.com/office/drawing/2010/main">
        <mc:Choice Requires="a14">
          <p:sp>
            <p:nvSpPr>
              <p:cNvPr id="6" name="TextBox 5"/>
              <p:cNvSpPr txBox="1"/>
              <p:nvPr/>
            </p:nvSpPr>
            <p:spPr>
              <a:xfrm>
                <a:off x="5358712" y="2801881"/>
                <a:ext cx="42607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d>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5358712" y="2801881"/>
                <a:ext cx="426078" cy="276999"/>
              </a:xfrm>
              <a:prstGeom prst="rect">
                <a:avLst/>
              </a:prstGeom>
              <a:blipFill>
                <a:blip r:embed="rId2"/>
                <a:stretch>
                  <a:fillRect/>
                </a:stretch>
              </a:blipFill>
            </p:spPr>
            <p:txBody>
              <a:bodyPr/>
              <a:lstStyle/>
              <a:p>
                <a:r>
                  <a:rPr lang="en-IN">
                    <a:noFill/>
                  </a:rPr>
                  <a:t> </a:t>
                </a:r>
              </a:p>
            </p:txBody>
          </p:sp>
        </mc:Fallback>
      </mc:AlternateContent>
      <p:sp>
        <p:nvSpPr>
          <p:cNvPr id="10" name="TextBox 9"/>
          <p:cNvSpPr txBox="1"/>
          <p:nvPr/>
        </p:nvSpPr>
        <p:spPr>
          <a:xfrm>
            <a:off x="5781218" y="3556000"/>
            <a:ext cx="362600" cy="369332"/>
          </a:xfrm>
          <a:prstGeom prst="rect">
            <a:avLst/>
          </a:prstGeom>
          <a:noFill/>
        </p:spPr>
        <p:txBody>
          <a:bodyPr wrap="none" rtlCol="0">
            <a:spAutoFit/>
          </a:bodyPr>
          <a:lstStyle/>
          <a:p>
            <a:r>
              <a:rPr lang="en-US" dirty="0">
                <a:sym typeface="Symbol" panose="05050102010706020507" pitchFamily="18" charset="2"/>
              </a:rPr>
              <a:t></a:t>
            </a:r>
            <a:endParaRPr lang="en-US" dirty="0"/>
          </a:p>
        </p:txBody>
      </p:sp>
      <p:sp>
        <p:nvSpPr>
          <p:cNvPr id="12" name="TextBox 11">
            <a:extLst>
              <a:ext uri="{FF2B5EF4-FFF2-40B4-BE49-F238E27FC236}">
                <a16:creationId xmlns:a16="http://schemas.microsoft.com/office/drawing/2014/main" id="{FA733D01-BD94-8ACB-FE79-44AB252671D8}"/>
              </a:ext>
            </a:extLst>
          </p:cNvPr>
          <p:cNvSpPr txBox="1"/>
          <p:nvPr/>
        </p:nvSpPr>
        <p:spPr>
          <a:xfrm>
            <a:off x="838200" y="1539765"/>
            <a:ext cx="9565640" cy="2545825"/>
          </a:xfrm>
          <a:prstGeom prst="rect">
            <a:avLst/>
          </a:prstGeom>
          <a:noFill/>
        </p:spPr>
        <p:txBody>
          <a:bodyPr wrap="square">
            <a:spAutoFit/>
          </a:bodyPr>
          <a:lstStyle/>
          <a:p>
            <a:pPr marL="421640" indent="-360045">
              <a:lnSpc>
                <a:spcPct val="100000"/>
              </a:lnSpc>
              <a:spcBef>
                <a:spcPts val="100"/>
              </a:spcBef>
              <a:buAutoNum type="arabicPeriod"/>
              <a:tabLst>
                <a:tab pos="421640" algn="l"/>
                <a:tab pos="422275" algn="l"/>
              </a:tabLst>
            </a:pPr>
            <a:r>
              <a:rPr lang="en-GB" sz="1800" spc="5" dirty="0">
                <a:solidFill>
                  <a:srgbClr val="134F5C"/>
                </a:solidFill>
                <a:latin typeface="Verdana"/>
                <a:cs typeface="Verdana"/>
              </a:rPr>
              <a:t>Outliers</a:t>
            </a:r>
            <a:r>
              <a:rPr lang="en-GB" sz="1800" spc="-165" dirty="0">
                <a:solidFill>
                  <a:srgbClr val="134F5C"/>
                </a:solidFill>
                <a:latin typeface="Verdana"/>
                <a:cs typeface="Verdana"/>
              </a:rPr>
              <a:t> </a:t>
            </a:r>
            <a:r>
              <a:rPr lang="en-GB" sz="1800" spc="45" dirty="0">
                <a:solidFill>
                  <a:srgbClr val="134F5C"/>
                </a:solidFill>
                <a:latin typeface="Verdana"/>
                <a:cs typeface="Verdana"/>
              </a:rPr>
              <a:t>can</a:t>
            </a:r>
            <a:r>
              <a:rPr lang="en-GB" sz="1800" spc="-165" dirty="0">
                <a:solidFill>
                  <a:srgbClr val="134F5C"/>
                </a:solidFill>
                <a:latin typeface="Verdana"/>
                <a:cs typeface="Verdana"/>
              </a:rPr>
              <a:t> </a:t>
            </a:r>
            <a:r>
              <a:rPr lang="en-GB" sz="1800" spc="-20" dirty="0">
                <a:solidFill>
                  <a:srgbClr val="134F5C"/>
                </a:solidFill>
                <a:latin typeface="Verdana"/>
                <a:cs typeface="Verdana"/>
              </a:rPr>
              <a:t>have</a:t>
            </a:r>
            <a:r>
              <a:rPr lang="en-GB" sz="1800" spc="-165" dirty="0">
                <a:solidFill>
                  <a:srgbClr val="134F5C"/>
                </a:solidFill>
                <a:latin typeface="Verdana"/>
                <a:cs typeface="Verdana"/>
              </a:rPr>
              <a:t> </a:t>
            </a:r>
            <a:r>
              <a:rPr lang="en-GB" sz="1800" spc="70" dirty="0">
                <a:solidFill>
                  <a:srgbClr val="134F5C"/>
                </a:solidFill>
                <a:latin typeface="Verdana"/>
                <a:cs typeface="Verdana"/>
              </a:rPr>
              <a:t>huge</a:t>
            </a:r>
            <a:r>
              <a:rPr lang="en-GB" sz="1800" spc="-160" dirty="0">
                <a:solidFill>
                  <a:srgbClr val="134F5C"/>
                </a:solidFill>
                <a:latin typeface="Verdana"/>
                <a:cs typeface="Verdana"/>
              </a:rPr>
              <a:t> </a:t>
            </a:r>
            <a:r>
              <a:rPr lang="en-GB" sz="1800" spc="10" dirty="0">
                <a:solidFill>
                  <a:srgbClr val="134F5C"/>
                </a:solidFill>
                <a:latin typeface="Verdana"/>
                <a:cs typeface="Verdana"/>
              </a:rPr>
              <a:t>effect</a:t>
            </a:r>
            <a:r>
              <a:rPr lang="en-GB" sz="1800" spc="-165" dirty="0">
                <a:solidFill>
                  <a:srgbClr val="134F5C"/>
                </a:solidFill>
                <a:latin typeface="Verdana"/>
                <a:cs typeface="Verdana"/>
              </a:rPr>
              <a:t> </a:t>
            </a:r>
            <a:r>
              <a:rPr lang="en-GB" sz="1800" spc="55" dirty="0">
                <a:solidFill>
                  <a:srgbClr val="134F5C"/>
                </a:solidFill>
                <a:latin typeface="Verdana"/>
                <a:cs typeface="Verdana"/>
              </a:rPr>
              <a:t>on</a:t>
            </a:r>
            <a:r>
              <a:rPr lang="en-GB" sz="1800" spc="-165" dirty="0">
                <a:solidFill>
                  <a:srgbClr val="134F5C"/>
                </a:solidFill>
                <a:latin typeface="Verdana"/>
                <a:cs typeface="Verdana"/>
              </a:rPr>
              <a:t> </a:t>
            </a:r>
            <a:r>
              <a:rPr lang="en-GB" sz="1800" spc="35" dirty="0">
                <a:solidFill>
                  <a:srgbClr val="134F5C"/>
                </a:solidFill>
                <a:latin typeface="Verdana"/>
                <a:cs typeface="Verdana"/>
              </a:rPr>
              <a:t>the</a:t>
            </a:r>
            <a:r>
              <a:rPr lang="en-GB" sz="1800" spc="-165" dirty="0">
                <a:solidFill>
                  <a:srgbClr val="134F5C"/>
                </a:solidFill>
                <a:latin typeface="Verdana"/>
                <a:cs typeface="Verdana"/>
              </a:rPr>
              <a:t> </a:t>
            </a:r>
            <a:r>
              <a:rPr lang="en-GB" sz="1800" spc="-5" dirty="0">
                <a:solidFill>
                  <a:srgbClr val="134F5C"/>
                </a:solidFill>
                <a:latin typeface="Verdana"/>
                <a:cs typeface="Verdana"/>
              </a:rPr>
              <a:t>regression</a:t>
            </a:r>
            <a:r>
              <a:rPr lang="en-GB" sz="1800" spc="-160" dirty="0">
                <a:solidFill>
                  <a:srgbClr val="134F5C"/>
                </a:solidFill>
                <a:latin typeface="Verdana"/>
                <a:cs typeface="Verdana"/>
              </a:rPr>
              <a:t> </a:t>
            </a:r>
            <a:r>
              <a:rPr lang="en-GB" sz="1800" spc="-40" dirty="0">
                <a:solidFill>
                  <a:srgbClr val="134F5C"/>
                </a:solidFill>
                <a:latin typeface="Verdana"/>
                <a:cs typeface="Verdana"/>
              </a:rPr>
              <a:t>line.</a:t>
            </a:r>
            <a:endParaRPr lang="en-GB" sz="1800" dirty="0">
              <a:latin typeface="Verdana"/>
              <a:cs typeface="Verdana"/>
            </a:endParaRPr>
          </a:p>
          <a:p>
            <a:pPr>
              <a:lnSpc>
                <a:spcPct val="100000"/>
              </a:lnSpc>
              <a:spcBef>
                <a:spcPts val="40"/>
              </a:spcBef>
              <a:buClr>
                <a:srgbClr val="134F5C"/>
              </a:buClr>
              <a:buFont typeface="Verdana"/>
              <a:buAutoNum type="arabicPeriod"/>
            </a:pPr>
            <a:endParaRPr lang="en-GB" sz="2000" dirty="0">
              <a:latin typeface="Verdana"/>
              <a:cs typeface="Verdana"/>
            </a:endParaRPr>
          </a:p>
          <a:p>
            <a:pPr marL="421640" marR="5080" indent="-409575" algn="just">
              <a:lnSpc>
                <a:spcPct val="114599"/>
              </a:lnSpc>
              <a:buAutoNum type="arabicPeriod"/>
              <a:tabLst>
                <a:tab pos="422275" algn="l"/>
              </a:tabLst>
            </a:pPr>
            <a:r>
              <a:rPr lang="en-GB" sz="1800" spc="5" dirty="0">
                <a:solidFill>
                  <a:srgbClr val="134F5C"/>
                </a:solidFill>
                <a:latin typeface="Verdana"/>
                <a:cs typeface="Verdana"/>
              </a:rPr>
              <a:t>Linear</a:t>
            </a:r>
            <a:r>
              <a:rPr lang="en-GB" sz="1800" spc="-155" dirty="0">
                <a:solidFill>
                  <a:srgbClr val="134F5C"/>
                </a:solidFill>
                <a:latin typeface="Verdana"/>
                <a:cs typeface="Verdana"/>
              </a:rPr>
              <a:t> </a:t>
            </a:r>
            <a:r>
              <a:rPr lang="en-GB" sz="1800" spc="-5" dirty="0">
                <a:solidFill>
                  <a:srgbClr val="134F5C"/>
                </a:solidFill>
                <a:latin typeface="Verdana"/>
                <a:cs typeface="Verdana"/>
              </a:rPr>
              <a:t>regression</a:t>
            </a:r>
            <a:r>
              <a:rPr lang="en-GB" sz="1800" spc="-155" dirty="0">
                <a:solidFill>
                  <a:srgbClr val="134F5C"/>
                </a:solidFill>
                <a:latin typeface="Verdana"/>
                <a:cs typeface="Verdana"/>
              </a:rPr>
              <a:t> </a:t>
            </a:r>
            <a:r>
              <a:rPr lang="en-GB" sz="1800" spc="5" dirty="0">
                <a:solidFill>
                  <a:srgbClr val="134F5C"/>
                </a:solidFill>
                <a:latin typeface="Verdana"/>
                <a:cs typeface="Verdana"/>
              </a:rPr>
              <a:t>assumes</a:t>
            </a:r>
            <a:r>
              <a:rPr lang="en-GB" sz="1800" spc="-155" dirty="0">
                <a:solidFill>
                  <a:srgbClr val="134F5C"/>
                </a:solidFill>
                <a:latin typeface="Verdana"/>
                <a:cs typeface="Verdana"/>
              </a:rPr>
              <a:t> </a:t>
            </a:r>
            <a:r>
              <a:rPr lang="en-GB" sz="1800" spc="-20" dirty="0">
                <a:solidFill>
                  <a:srgbClr val="134F5C"/>
                </a:solidFill>
                <a:latin typeface="Verdana"/>
                <a:cs typeface="Verdana"/>
              </a:rPr>
              <a:t>a</a:t>
            </a:r>
            <a:r>
              <a:rPr lang="en-GB" sz="1800" spc="-155" dirty="0">
                <a:solidFill>
                  <a:srgbClr val="134F5C"/>
                </a:solidFill>
                <a:latin typeface="Verdana"/>
                <a:cs typeface="Verdana"/>
              </a:rPr>
              <a:t> </a:t>
            </a:r>
            <a:r>
              <a:rPr lang="en-GB" sz="1800" spc="-5" dirty="0">
                <a:solidFill>
                  <a:srgbClr val="134F5C"/>
                </a:solidFill>
                <a:latin typeface="Verdana"/>
                <a:cs typeface="Verdana"/>
              </a:rPr>
              <a:t>linear</a:t>
            </a:r>
            <a:r>
              <a:rPr lang="en-GB" sz="1800" spc="-155" dirty="0">
                <a:solidFill>
                  <a:srgbClr val="134F5C"/>
                </a:solidFill>
                <a:latin typeface="Verdana"/>
                <a:cs typeface="Verdana"/>
              </a:rPr>
              <a:t> </a:t>
            </a:r>
            <a:r>
              <a:rPr lang="en-GB" sz="1800" spc="10" dirty="0">
                <a:solidFill>
                  <a:srgbClr val="134F5C"/>
                </a:solidFill>
                <a:latin typeface="Verdana"/>
                <a:cs typeface="Verdana"/>
              </a:rPr>
              <a:t>relationship</a:t>
            </a:r>
            <a:r>
              <a:rPr lang="en-GB" sz="1800" spc="-155" dirty="0">
                <a:solidFill>
                  <a:srgbClr val="134F5C"/>
                </a:solidFill>
                <a:latin typeface="Verdana"/>
                <a:cs typeface="Verdana"/>
              </a:rPr>
              <a:t> </a:t>
            </a:r>
            <a:r>
              <a:rPr lang="en-GB" sz="1800" spc="40" dirty="0">
                <a:solidFill>
                  <a:srgbClr val="134F5C"/>
                </a:solidFill>
                <a:latin typeface="Verdana"/>
                <a:cs typeface="Verdana"/>
              </a:rPr>
              <a:t>between</a:t>
            </a:r>
            <a:r>
              <a:rPr lang="en-GB" sz="1800" spc="-155" dirty="0">
                <a:solidFill>
                  <a:srgbClr val="134F5C"/>
                </a:solidFill>
                <a:latin typeface="Verdana"/>
                <a:cs typeface="Verdana"/>
              </a:rPr>
              <a:t> </a:t>
            </a:r>
            <a:r>
              <a:rPr lang="en-GB" sz="1800" spc="55" dirty="0">
                <a:solidFill>
                  <a:srgbClr val="134F5C"/>
                </a:solidFill>
                <a:latin typeface="Verdana"/>
                <a:cs typeface="Verdana"/>
              </a:rPr>
              <a:t>dependent </a:t>
            </a:r>
            <a:r>
              <a:rPr lang="en-GB" sz="1800" spc="-620" dirty="0">
                <a:solidFill>
                  <a:srgbClr val="134F5C"/>
                </a:solidFill>
                <a:latin typeface="Verdana"/>
                <a:cs typeface="Verdana"/>
              </a:rPr>
              <a:t> </a:t>
            </a:r>
            <a:r>
              <a:rPr lang="en-GB" sz="1800" spc="50" dirty="0">
                <a:solidFill>
                  <a:srgbClr val="134F5C"/>
                </a:solidFill>
                <a:latin typeface="Verdana"/>
                <a:cs typeface="Verdana"/>
              </a:rPr>
              <a:t>and</a:t>
            </a:r>
            <a:r>
              <a:rPr lang="en-GB" sz="1800" spc="-160" dirty="0">
                <a:solidFill>
                  <a:srgbClr val="134F5C"/>
                </a:solidFill>
                <a:latin typeface="Verdana"/>
                <a:cs typeface="Verdana"/>
              </a:rPr>
              <a:t> </a:t>
            </a:r>
            <a:r>
              <a:rPr lang="en-GB" sz="1800" spc="50" dirty="0">
                <a:solidFill>
                  <a:srgbClr val="134F5C"/>
                </a:solidFill>
                <a:latin typeface="Verdana"/>
                <a:cs typeface="Verdana"/>
              </a:rPr>
              <a:t>independent</a:t>
            </a:r>
            <a:r>
              <a:rPr lang="en-GB" sz="1800" spc="-160" dirty="0">
                <a:solidFill>
                  <a:srgbClr val="134F5C"/>
                </a:solidFill>
                <a:latin typeface="Verdana"/>
                <a:cs typeface="Verdana"/>
              </a:rPr>
              <a:t> </a:t>
            </a:r>
            <a:r>
              <a:rPr lang="en-GB" sz="1800" spc="-50" dirty="0">
                <a:solidFill>
                  <a:srgbClr val="134F5C"/>
                </a:solidFill>
                <a:latin typeface="Verdana"/>
                <a:cs typeface="Verdana"/>
              </a:rPr>
              <a:t>variables,</a:t>
            </a:r>
            <a:r>
              <a:rPr lang="en-GB" sz="1800" spc="-155" dirty="0">
                <a:solidFill>
                  <a:srgbClr val="134F5C"/>
                </a:solidFill>
                <a:latin typeface="Verdana"/>
                <a:cs typeface="Verdana"/>
              </a:rPr>
              <a:t> </a:t>
            </a:r>
            <a:r>
              <a:rPr lang="en-GB" sz="1800" spc="60" dirty="0">
                <a:solidFill>
                  <a:srgbClr val="134F5C"/>
                </a:solidFill>
                <a:latin typeface="Verdana"/>
                <a:cs typeface="Verdana"/>
              </a:rPr>
              <a:t>which</a:t>
            </a:r>
            <a:r>
              <a:rPr lang="en-GB" sz="1800" spc="-160" dirty="0">
                <a:solidFill>
                  <a:srgbClr val="134F5C"/>
                </a:solidFill>
                <a:latin typeface="Verdana"/>
                <a:cs typeface="Verdana"/>
              </a:rPr>
              <a:t> </a:t>
            </a:r>
            <a:r>
              <a:rPr lang="en-GB" sz="1800" spc="-35" dirty="0">
                <a:solidFill>
                  <a:srgbClr val="134F5C"/>
                </a:solidFill>
                <a:latin typeface="Verdana"/>
                <a:cs typeface="Verdana"/>
              </a:rPr>
              <a:t>is</a:t>
            </a:r>
            <a:r>
              <a:rPr lang="en-GB" sz="1800" spc="-155" dirty="0">
                <a:solidFill>
                  <a:srgbClr val="134F5C"/>
                </a:solidFill>
                <a:latin typeface="Verdana"/>
                <a:cs typeface="Verdana"/>
              </a:rPr>
              <a:t> </a:t>
            </a:r>
            <a:r>
              <a:rPr lang="en-GB" sz="1800" spc="45" dirty="0">
                <a:solidFill>
                  <a:srgbClr val="134F5C"/>
                </a:solidFill>
                <a:latin typeface="Verdana"/>
                <a:cs typeface="Verdana"/>
              </a:rPr>
              <a:t>not</a:t>
            </a:r>
            <a:r>
              <a:rPr lang="en-GB" sz="1800" spc="-160" dirty="0">
                <a:solidFill>
                  <a:srgbClr val="134F5C"/>
                </a:solidFill>
                <a:latin typeface="Verdana"/>
                <a:cs typeface="Verdana"/>
              </a:rPr>
              <a:t> </a:t>
            </a:r>
            <a:r>
              <a:rPr lang="en-GB" sz="1800" spc="35" dirty="0">
                <a:solidFill>
                  <a:srgbClr val="134F5C"/>
                </a:solidFill>
                <a:latin typeface="Verdana"/>
                <a:cs typeface="Verdana"/>
              </a:rPr>
              <a:t>the</a:t>
            </a:r>
            <a:r>
              <a:rPr lang="en-GB" sz="1800" spc="-155" dirty="0">
                <a:solidFill>
                  <a:srgbClr val="134F5C"/>
                </a:solidFill>
                <a:latin typeface="Verdana"/>
                <a:cs typeface="Verdana"/>
              </a:rPr>
              <a:t> </a:t>
            </a:r>
            <a:r>
              <a:rPr lang="en-GB" sz="1800" dirty="0">
                <a:solidFill>
                  <a:srgbClr val="134F5C"/>
                </a:solidFill>
                <a:latin typeface="Verdana"/>
                <a:cs typeface="Verdana"/>
              </a:rPr>
              <a:t>case</a:t>
            </a:r>
            <a:r>
              <a:rPr lang="en-GB" sz="1800" spc="-160" dirty="0">
                <a:solidFill>
                  <a:srgbClr val="134F5C"/>
                </a:solidFill>
                <a:latin typeface="Verdana"/>
                <a:cs typeface="Verdana"/>
              </a:rPr>
              <a:t> </a:t>
            </a:r>
            <a:r>
              <a:rPr lang="en-GB" sz="1800" spc="30" dirty="0">
                <a:solidFill>
                  <a:srgbClr val="134F5C"/>
                </a:solidFill>
                <a:latin typeface="Verdana"/>
                <a:cs typeface="Verdana"/>
              </a:rPr>
              <a:t>in</a:t>
            </a:r>
            <a:r>
              <a:rPr lang="en-GB" sz="1800" spc="-160" dirty="0">
                <a:solidFill>
                  <a:srgbClr val="134F5C"/>
                </a:solidFill>
                <a:latin typeface="Verdana"/>
                <a:cs typeface="Verdana"/>
              </a:rPr>
              <a:t> </a:t>
            </a:r>
            <a:r>
              <a:rPr lang="en-GB" sz="1800" spc="35" dirty="0">
                <a:solidFill>
                  <a:srgbClr val="134F5C"/>
                </a:solidFill>
                <a:latin typeface="Verdana"/>
                <a:cs typeface="Verdana"/>
              </a:rPr>
              <a:t>most</a:t>
            </a:r>
            <a:r>
              <a:rPr lang="en-GB" sz="1800" spc="-155" dirty="0">
                <a:solidFill>
                  <a:srgbClr val="134F5C"/>
                </a:solidFill>
                <a:latin typeface="Verdana"/>
                <a:cs typeface="Verdana"/>
              </a:rPr>
              <a:t> </a:t>
            </a:r>
            <a:r>
              <a:rPr lang="en-GB" sz="1800" spc="5" dirty="0">
                <a:solidFill>
                  <a:srgbClr val="134F5C"/>
                </a:solidFill>
                <a:latin typeface="Verdana"/>
                <a:cs typeface="Verdana"/>
              </a:rPr>
              <a:t>of</a:t>
            </a:r>
            <a:r>
              <a:rPr lang="en-GB" sz="1800" spc="-160" dirty="0">
                <a:solidFill>
                  <a:srgbClr val="134F5C"/>
                </a:solidFill>
                <a:latin typeface="Verdana"/>
                <a:cs typeface="Verdana"/>
              </a:rPr>
              <a:t> </a:t>
            </a:r>
            <a:r>
              <a:rPr lang="en-GB" sz="1800" spc="35" dirty="0">
                <a:solidFill>
                  <a:srgbClr val="134F5C"/>
                </a:solidFill>
                <a:latin typeface="Verdana"/>
                <a:cs typeface="Verdana"/>
              </a:rPr>
              <a:t>the</a:t>
            </a:r>
            <a:r>
              <a:rPr lang="en-GB" sz="1800" spc="-155" dirty="0">
                <a:solidFill>
                  <a:srgbClr val="134F5C"/>
                </a:solidFill>
                <a:latin typeface="Verdana"/>
                <a:cs typeface="Verdana"/>
              </a:rPr>
              <a:t> </a:t>
            </a:r>
            <a:r>
              <a:rPr lang="en-GB" sz="1800" spc="-30" dirty="0">
                <a:solidFill>
                  <a:srgbClr val="134F5C"/>
                </a:solidFill>
                <a:latin typeface="Verdana"/>
                <a:cs typeface="Verdana"/>
              </a:rPr>
              <a:t>real </a:t>
            </a:r>
            <a:r>
              <a:rPr lang="en-GB" sz="1800" spc="-620" dirty="0">
                <a:solidFill>
                  <a:srgbClr val="134F5C"/>
                </a:solidFill>
                <a:latin typeface="Verdana"/>
                <a:cs typeface="Verdana"/>
              </a:rPr>
              <a:t> </a:t>
            </a:r>
            <a:r>
              <a:rPr lang="en-GB" sz="1800" spc="25" dirty="0">
                <a:solidFill>
                  <a:srgbClr val="134F5C"/>
                </a:solidFill>
                <a:latin typeface="Verdana"/>
                <a:cs typeface="Verdana"/>
              </a:rPr>
              <a:t>world</a:t>
            </a:r>
            <a:r>
              <a:rPr lang="en-GB" sz="1800" spc="-170" dirty="0">
                <a:solidFill>
                  <a:srgbClr val="134F5C"/>
                </a:solidFill>
                <a:latin typeface="Verdana"/>
                <a:cs typeface="Verdana"/>
              </a:rPr>
              <a:t> </a:t>
            </a:r>
            <a:r>
              <a:rPr lang="en-GB" sz="1800" spc="-5" dirty="0">
                <a:solidFill>
                  <a:srgbClr val="134F5C"/>
                </a:solidFill>
                <a:latin typeface="Verdana"/>
                <a:cs typeface="Verdana"/>
              </a:rPr>
              <a:t>problems.</a:t>
            </a:r>
            <a:endParaRPr lang="en-GB" sz="1800" dirty="0">
              <a:latin typeface="Verdana"/>
              <a:cs typeface="Verdana"/>
            </a:endParaRPr>
          </a:p>
          <a:p>
            <a:pPr>
              <a:lnSpc>
                <a:spcPct val="100000"/>
              </a:lnSpc>
              <a:spcBef>
                <a:spcPts val="45"/>
              </a:spcBef>
              <a:buClr>
                <a:srgbClr val="134F5C"/>
              </a:buClr>
              <a:buFont typeface="Verdana"/>
              <a:buAutoNum type="arabicPeriod"/>
            </a:pPr>
            <a:endParaRPr lang="en-GB" sz="2000" dirty="0">
              <a:latin typeface="Verdana"/>
              <a:cs typeface="Verdana"/>
            </a:endParaRPr>
          </a:p>
          <a:p>
            <a:pPr marL="421640" marR="50800" indent="-406400">
              <a:lnSpc>
                <a:spcPct val="114599"/>
              </a:lnSpc>
              <a:buAutoNum type="arabicPeriod"/>
              <a:tabLst>
                <a:tab pos="421640" algn="l"/>
                <a:tab pos="422275" algn="l"/>
              </a:tabLst>
            </a:pPr>
            <a:r>
              <a:rPr lang="en-GB" sz="1800" spc="40" dirty="0">
                <a:solidFill>
                  <a:srgbClr val="134F5C"/>
                </a:solidFill>
                <a:latin typeface="Verdana"/>
                <a:cs typeface="Verdana"/>
              </a:rPr>
              <a:t>Prone</a:t>
            </a:r>
            <a:r>
              <a:rPr lang="en-GB" sz="1800" spc="-165" dirty="0">
                <a:solidFill>
                  <a:srgbClr val="134F5C"/>
                </a:solidFill>
                <a:latin typeface="Verdana"/>
                <a:cs typeface="Verdana"/>
              </a:rPr>
              <a:t> </a:t>
            </a:r>
            <a:r>
              <a:rPr lang="en-GB" sz="1800" spc="10" dirty="0">
                <a:solidFill>
                  <a:srgbClr val="134F5C"/>
                </a:solidFill>
                <a:latin typeface="Verdana"/>
                <a:cs typeface="Verdana"/>
              </a:rPr>
              <a:t>to</a:t>
            </a:r>
            <a:r>
              <a:rPr lang="en-GB" sz="1800" spc="-160" dirty="0">
                <a:solidFill>
                  <a:srgbClr val="134F5C"/>
                </a:solidFill>
                <a:latin typeface="Verdana"/>
                <a:cs typeface="Verdana"/>
              </a:rPr>
              <a:t> </a:t>
            </a:r>
            <a:r>
              <a:rPr lang="en-GB" sz="1800" spc="50" dirty="0">
                <a:solidFill>
                  <a:srgbClr val="134F5C"/>
                </a:solidFill>
                <a:latin typeface="Verdana"/>
                <a:cs typeface="Verdana"/>
              </a:rPr>
              <a:t>underﬁtting</a:t>
            </a:r>
            <a:r>
              <a:rPr lang="en-GB" sz="1800" spc="-160" dirty="0">
                <a:solidFill>
                  <a:srgbClr val="134F5C"/>
                </a:solidFill>
                <a:latin typeface="Verdana"/>
                <a:cs typeface="Verdana"/>
              </a:rPr>
              <a:t> </a:t>
            </a:r>
            <a:r>
              <a:rPr lang="en-GB" sz="1800" spc="-130" dirty="0">
                <a:solidFill>
                  <a:srgbClr val="134F5C"/>
                </a:solidFill>
                <a:latin typeface="Verdana"/>
                <a:cs typeface="Verdana"/>
              </a:rPr>
              <a:t>-</a:t>
            </a:r>
            <a:r>
              <a:rPr lang="en-GB" sz="1800" spc="-165" dirty="0">
                <a:solidFill>
                  <a:srgbClr val="134F5C"/>
                </a:solidFill>
                <a:latin typeface="Verdana"/>
                <a:cs typeface="Verdana"/>
              </a:rPr>
              <a:t> </a:t>
            </a:r>
            <a:r>
              <a:rPr lang="en-GB" sz="1800" spc="5" dirty="0">
                <a:solidFill>
                  <a:srgbClr val="134F5C"/>
                </a:solidFill>
                <a:latin typeface="Verdana"/>
                <a:cs typeface="Verdana"/>
              </a:rPr>
              <a:t>Linear</a:t>
            </a:r>
            <a:r>
              <a:rPr lang="en-GB" sz="1800" spc="-160" dirty="0">
                <a:solidFill>
                  <a:srgbClr val="134F5C"/>
                </a:solidFill>
                <a:latin typeface="Verdana"/>
                <a:cs typeface="Verdana"/>
              </a:rPr>
              <a:t> </a:t>
            </a:r>
            <a:r>
              <a:rPr lang="en-GB" sz="1800" spc="-5" dirty="0">
                <a:solidFill>
                  <a:srgbClr val="134F5C"/>
                </a:solidFill>
                <a:latin typeface="Verdana"/>
                <a:cs typeface="Verdana"/>
              </a:rPr>
              <a:t>regression</a:t>
            </a:r>
            <a:r>
              <a:rPr lang="en-GB" sz="1800" spc="-160" dirty="0">
                <a:solidFill>
                  <a:srgbClr val="134F5C"/>
                </a:solidFill>
                <a:latin typeface="Verdana"/>
                <a:cs typeface="Verdana"/>
              </a:rPr>
              <a:t> </a:t>
            </a:r>
            <a:r>
              <a:rPr lang="en-GB" sz="1800" spc="30" dirty="0">
                <a:solidFill>
                  <a:srgbClr val="134F5C"/>
                </a:solidFill>
                <a:latin typeface="Verdana"/>
                <a:cs typeface="Verdana"/>
              </a:rPr>
              <a:t>sometimes</a:t>
            </a:r>
            <a:r>
              <a:rPr lang="en-GB" sz="1800" spc="-160" dirty="0">
                <a:solidFill>
                  <a:srgbClr val="134F5C"/>
                </a:solidFill>
                <a:latin typeface="Verdana"/>
                <a:cs typeface="Verdana"/>
              </a:rPr>
              <a:t> </a:t>
            </a:r>
            <a:r>
              <a:rPr lang="en-GB" sz="1800" spc="-30" dirty="0">
                <a:solidFill>
                  <a:srgbClr val="134F5C"/>
                </a:solidFill>
                <a:latin typeface="Verdana"/>
                <a:cs typeface="Verdana"/>
              </a:rPr>
              <a:t>fails</a:t>
            </a:r>
            <a:r>
              <a:rPr lang="en-GB" sz="1800" spc="-165" dirty="0">
                <a:solidFill>
                  <a:srgbClr val="134F5C"/>
                </a:solidFill>
                <a:latin typeface="Verdana"/>
                <a:cs typeface="Verdana"/>
              </a:rPr>
              <a:t> </a:t>
            </a:r>
            <a:r>
              <a:rPr lang="en-GB" sz="1800" spc="10" dirty="0">
                <a:solidFill>
                  <a:srgbClr val="134F5C"/>
                </a:solidFill>
                <a:latin typeface="Verdana"/>
                <a:cs typeface="Verdana"/>
              </a:rPr>
              <a:t>to</a:t>
            </a:r>
            <a:r>
              <a:rPr lang="en-GB" sz="1800" spc="-160" dirty="0">
                <a:solidFill>
                  <a:srgbClr val="134F5C"/>
                </a:solidFill>
                <a:latin typeface="Verdana"/>
                <a:cs typeface="Verdana"/>
              </a:rPr>
              <a:t> </a:t>
            </a:r>
            <a:r>
              <a:rPr lang="en-GB" sz="1800" spc="25" dirty="0">
                <a:solidFill>
                  <a:srgbClr val="134F5C"/>
                </a:solidFill>
                <a:latin typeface="Verdana"/>
                <a:cs typeface="Verdana"/>
              </a:rPr>
              <a:t>capture </a:t>
            </a:r>
            <a:r>
              <a:rPr lang="en-GB" sz="1800" spc="-615" dirty="0">
                <a:solidFill>
                  <a:srgbClr val="134F5C"/>
                </a:solidFill>
                <a:latin typeface="Verdana"/>
                <a:cs typeface="Verdana"/>
              </a:rPr>
              <a:t> </a:t>
            </a:r>
            <a:r>
              <a:rPr lang="en-GB" sz="1800" spc="35" dirty="0">
                <a:solidFill>
                  <a:srgbClr val="134F5C"/>
                </a:solidFill>
                <a:latin typeface="Verdana"/>
                <a:cs typeface="Verdana"/>
              </a:rPr>
              <a:t>the underneath </a:t>
            </a:r>
            <a:r>
              <a:rPr lang="en-GB" sz="1800" spc="10" dirty="0">
                <a:solidFill>
                  <a:srgbClr val="134F5C"/>
                </a:solidFill>
                <a:latin typeface="Verdana"/>
                <a:cs typeface="Verdana"/>
              </a:rPr>
              <a:t>pattern </a:t>
            </a:r>
            <a:r>
              <a:rPr lang="en-GB" sz="1800" spc="30" dirty="0">
                <a:solidFill>
                  <a:srgbClr val="134F5C"/>
                </a:solidFill>
                <a:latin typeface="Verdana"/>
                <a:cs typeface="Verdana"/>
              </a:rPr>
              <a:t>in </a:t>
            </a:r>
            <a:r>
              <a:rPr lang="en-GB" sz="1800" spc="20" dirty="0">
                <a:solidFill>
                  <a:srgbClr val="134F5C"/>
                </a:solidFill>
                <a:latin typeface="Verdana"/>
                <a:cs typeface="Verdana"/>
              </a:rPr>
              <a:t>data </a:t>
            </a:r>
            <a:r>
              <a:rPr lang="en-GB" sz="1800" dirty="0">
                <a:solidFill>
                  <a:srgbClr val="134F5C"/>
                </a:solidFill>
                <a:latin typeface="Verdana"/>
                <a:cs typeface="Verdana"/>
              </a:rPr>
              <a:t>properly </a:t>
            </a:r>
            <a:r>
              <a:rPr lang="en-GB" sz="1800" spc="60" dirty="0">
                <a:solidFill>
                  <a:srgbClr val="134F5C"/>
                </a:solidFill>
                <a:latin typeface="Verdana"/>
                <a:cs typeface="Verdana"/>
              </a:rPr>
              <a:t>due </a:t>
            </a:r>
            <a:r>
              <a:rPr lang="en-GB" sz="1800" spc="10" dirty="0">
                <a:solidFill>
                  <a:srgbClr val="134F5C"/>
                </a:solidFill>
                <a:latin typeface="Verdana"/>
                <a:cs typeface="Verdana"/>
              </a:rPr>
              <a:t>to simplicity </a:t>
            </a:r>
            <a:r>
              <a:rPr lang="en-GB" sz="1800" spc="5" dirty="0">
                <a:solidFill>
                  <a:srgbClr val="134F5C"/>
                </a:solidFill>
                <a:latin typeface="Verdana"/>
                <a:cs typeface="Verdana"/>
              </a:rPr>
              <a:t>of </a:t>
            </a:r>
            <a:r>
              <a:rPr lang="en-GB" sz="1800" spc="35" dirty="0">
                <a:solidFill>
                  <a:srgbClr val="134F5C"/>
                </a:solidFill>
                <a:latin typeface="Verdana"/>
                <a:cs typeface="Verdana"/>
              </a:rPr>
              <a:t>the </a:t>
            </a:r>
            <a:r>
              <a:rPr lang="en-GB" sz="1800" spc="40" dirty="0">
                <a:solidFill>
                  <a:srgbClr val="134F5C"/>
                </a:solidFill>
                <a:latin typeface="Verdana"/>
                <a:cs typeface="Verdana"/>
              </a:rPr>
              <a:t> </a:t>
            </a:r>
            <a:r>
              <a:rPr lang="en-GB" sz="1800" dirty="0">
                <a:solidFill>
                  <a:srgbClr val="134F5C"/>
                </a:solidFill>
                <a:latin typeface="Verdana"/>
                <a:cs typeface="Verdana"/>
              </a:rPr>
              <a:t>algorithm.</a:t>
            </a:r>
            <a:endParaRPr lang="en-GB" sz="1800" dirty="0">
              <a:latin typeface="Verdana"/>
              <a:cs typeface="Verdana"/>
            </a:endParaRPr>
          </a:p>
        </p:txBody>
      </p:sp>
    </p:spTree>
    <p:extLst>
      <p:ext uri="{BB962C8B-B14F-4D97-AF65-F5344CB8AC3E}">
        <p14:creationId xmlns:p14="http://schemas.microsoft.com/office/powerpoint/2010/main" val="35175550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2912448-FEEC-49E8-9588-2DF1F90D57C2}" type="slidenum">
              <a:rPr lang="en-US" smtClean="0"/>
              <a:t>31</a:t>
            </a:fld>
            <a:endParaRPr lang="en-US"/>
          </a:p>
        </p:txBody>
      </p:sp>
      <p:sp>
        <p:nvSpPr>
          <p:cNvPr id="4" name="TextBox 3">
            <a:extLst>
              <a:ext uri="{FF2B5EF4-FFF2-40B4-BE49-F238E27FC236}">
                <a16:creationId xmlns:a16="http://schemas.microsoft.com/office/drawing/2014/main" id="{C6772BE2-5A65-7CEA-A5A1-0A95A013C085}"/>
              </a:ext>
            </a:extLst>
          </p:cNvPr>
          <p:cNvSpPr txBox="1"/>
          <p:nvPr/>
        </p:nvSpPr>
        <p:spPr>
          <a:xfrm>
            <a:off x="518160" y="345440"/>
            <a:ext cx="8625840" cy="646331"/>
          </a:xfrm>
          <a:prstGeom prst="rect">
            <a:avLst/>
          </a:prstGeom>
          <a:noFill/>
        </p:spPr>
        <p:txBody>
          <a:bodyPr wrap="square">
            <a:spAutoFit/>
          </a:bodyPr>
          <a:lstStyle/>
          <a:p>
            <a:r>
              <a:rPr lang="en-IN" sz="3600" spc="-120" dirty="0">
                <a:solidFill>
                  <a:srgbClr val="FF0000"/>
                </a:solidFill>
              </a:rPr>
              <a:t>Reg</a:t>
            </a:r>
            <a:r>
              <a:rPr lang="en-IN" sz="3600" spc="-114" dirty="0">
                <a:solidFill>
                  <a:srgbClr val="FF0000"/>
                </a:solidFill>
              </a:rPr>
              <a:t>r</a:t>
            </a:r>
            <a:r>
              <a:rPr lang="en-IN" sz="3600" spc="-130" dirty="0">
                <a:solidFill>
                  <a:srgbClr val="FF0000"/>
                </a:solidFill>
              </a:rPr>
              <a:t>ession</a:t>
            </a:r>
            <a:r>
              <a:rPr lang="en-IN" sz="3600" spc="-180" dirty="0">
                <a:solidFill>
                  <a:srgbClr val="FF0000"/>
                </a:solidFill>
              </a:rPr>
              <a:t> </a:t>
            </a:r>
            <a:r>
              <a:rPr lang="en-IN" sz="3600" spc="-65" dirty="0">
                <a:solidFill>
                  <a:srgbClr val="FF0000"/>
                </a:solidFill>
              </a:rPr>
              <a:t>Model</a:t>
            </a:r>
            <a:r>
              <a:rPr lang="en-IN" sz="3600" spc="-180" dirty="0">
                <a:solidFill>
                  <a:srgbClr val="FF0000"/>
                </a:solidFill>
              </a:rPr>
              <a:t> </a:t>
            </a:r>
            <a:r>
              <a:rPr lang="en-IN" sz="3600" spc="-55" dirty="0">
                <a:solidFill>
                  <a:srgbClr val="FF0000"/>
                </a:solidFill>
              </a:rPr>
              <a:t>E</a:t>
            </a:r>
            <a:r>
              <a:rPr lang="en-IN" sz="3600" spc="-215" dirty="0">
                <a:solidFill>
                  <a:srgbClr val="FF0000"/>
                </a:solidFill>
              </a:rPr>
              <a:t>v</a:t>
            </a:r>
            <a:r>
              <a:rPr lang="en-IN" sz="3600" spc="-110" dirty="0">
                <a:solidFill>
                  <a:srgbClr val="FF0000"/>
                </a:solidFill>
              </a:rPr>
              <a:t>aluation</a:t>
            </a:r>
            <a:r>
              <a:rPr lang="en-IN" sz="3600" spc="-180" dirty="0">
                <a:solidFill>
                  <a:srgbClr val="FF0000"/>
                </a:solidFill>
              </a:rPr>
              <a:t> </a:t>
            </a:r>
            <a:r>
              <a:rPr lang="en-IN" sz="3600" spc="-95" dirty="0">
                <a:solidFill>
                  <a:srgbClr val="FF0000"/>
                </a:solidFill>
              </a:rPr>
              <a:t>Met</a:t>
            </a:r>
            <a:r>
              <a:rPr lang="en-IN" sz="3600" spc="-80" dirty="0">
                <a:solidFill>
                  <a:srgbClr val="FF0000"/>
                </a:solidFill>
              </a:rPr>
              <a:t>r</a:t>
            </a:r>
            <a:r>
              <a:rPr lang="en-IN" sz="3600" spc="-105" dirty="0">
                <a:solidFill>
                  <a:srgbClr val="FF0000"/>
                </a:solidFill>
              </a:rPr>
              <a:t>ics</a:t>
            </a:r>
            <a:endParaRPr lang="en-IN" sz="3600" dirty="0">
              <a:solidFill>
                <a:srgbClr val="FF0000"/>
              </a:solidFill>
            </a:endParaRPr>
          </a:p>
        </p:txBody>
      </p:sp>
      <p:sp>
        <p:nvSpPr>
          <p:cNvPr id="8" name="TextBox 7">
            <a:extLst>
              <a:ext uri="{FF2B5EF4-FFF2-40B4-BE49-F238E27FC236}">
                <a16:creationId xmlns:a16="http://schemas.microsoft.com/office/drawing/2014/main" id="{BEFAE1CE-31F3-5786-4120-2F2A2C9C3751}"/>
              </a:ext>
            </a:extLst>
          </p:cNvPr>
          <p:cNvSpPr txBox="1"/>
          <p:nvPr/>
        </p:nvSpPr>
        <p:spPr>
          <a:xfrm>
            <a:off x="640080" y="1788160"/>
            <a:ext cx="8503920" cy="707886"/>
          </a:xfrm>
          <a:prstGeom prst="rect">
            <a:avLst/>
          </a:prstGeom>
          <a:noFill/>
        </p:spPr>
        <p:txBody>
          <a:bodyPr wrap="square">
            <a:spAutoFit/>
          </a:bodyPr>
          <a:lstStyle/>
          <a:p>
            <a:r>
              <a:rPr lang="en-GB" sz="1800" spc="-630" dirty="0"/>
              <a:t>1.	</a:t>
            </a:r>
            <a:r>
              <a:rPr lang="en-GB" sz="4000" spc="-50" dirty="0">
                <a:highlight>
                  <a:srgbClr val="FFFF00"/>
                </a:highlight>
              </a:rPr>
              <a:t>M</a:t>
            </a:r>
            <a:r>
              <a:rPr lang="en-GB" sz="4000" spc="-80" dirty="0">
                <a:highlight>
                  <a:srgbClr val="FFFF00"/>
                </a:highlight>
              </a:rPr>
              <a:t>e</a:t>
            </a:r>
            <a:r>
              <a:rPr lang="en-GB" sz="4000" spc="-110" dirty="0">
                <a:highlight>
                  <a:srgbClr val="FFFF00"/>
                </a:highlight>
              </a:rPr>
              <a:t>an</a:t>
            </a:r>
            <a:r>
              <a:rPr lang="en-GB" sz="4000" spc="-180" dirty="0">
                <a:highlight>
                  <a:srgbClr val="FFFF00"/>
                </a:highlight>
              </a:rPr>
              <a:t> </a:t>
            </a:r>
            <a:r>
              <a:rPr lang="en-GB" sz="4000" spc="-145" dirty="0">
                <a:highlight>
                  <a:srgbClr val="FFFF00"/>
                </a:highlight>
              </a:rPr>
              <a:t>Squa</a:t>
            </a:r>
            <a:r>
              <a:rPr lang="en-GB" sz="4000" spc="-135" dirty="0">
                <a:highlight>
                  <a:srgbClr val="FFFF00"/>
                </a:highlight>
              </a:rPr>
              <a:t>r</a:t>
            </a:r>
            <a:r>
              <a:rPr lang="en-GB" sz="4000" spc="-65" dirty="0">
                <a:highlight>
                  <a:srgbClr val="FFFF00"/>
                </a:highlight>
              </a:rPr>
              <a:t>ed</a:t>
            </a:r>
            <a:r>
              <a:rPr lang="en-GB" sz="4000" spc="-180" dirty="0">
                <a:highlight>
                  <a:srgbClr val="FFFF00"/>
                </a:highlight>
              </a:rPr>
              <a:t> </a:t>
            </a:r>
            <a:r>
              <a:rPr lang="en-GB" sz="4000" spc="-140" dirty="0">
                <a:highlight>
                  <a:srgbClr val="FFFF00"/>
                </a:highlight>
              </a:rPr>
              <a:t>E</a:t>
            </a:r>
            <a:r>
              <a:rPr lang="en-GB" sz="4000" spc="-114" dirty="0">
                <a:highlight>
                  <a:srgbClr val="FFFF00"/>
                </a:highlight>
              </a:rPr>
              <a:t>r</a:t>
            </a:r>
            <a:r>
              <a:rPr lang="en-GB" sz="4000" spc="-229" dirty="0">
                <a:highlight>
                  <a:srgbClr val="FFFF00"/>
                </a:highlight>
              </a:rPr>
              <a:t>r</a:t>
            </a:r>
            <a:r>
              <a:rPr lang="en-GB" sz="4000" spc="-150" dirty="0">
                <a:highlight>
                  <a:srgbClr val="FFFF00"/>
                </a:highlight>
              </a:rPr>
              <a:t>or</a:t>
            </a:r>
            <a:r>
              <a:rPr lang="en-GB" sz="4000" spc="-180" dirty="0">
                <a:highlight>
                  <a:srgbClr val="FFFF00"/>
                </a:highlight>
              </a:rPr>
              <a:t> </a:t>
            </a:r>
            <a:r>
              <a:rPr lang="en-GB" sz="4000" spc="-270" dirty="0">
                <a:highlight>
                  <a:srgbClr val="FFFF00"/>
                </a:highlight>
              </a:rPr>
              <a:t>(M  S  E)</a:t>
            </a:r>
            <a:endParaRPr lang="en-IN" sz="4000" dirty="0">
              <a:highlight>
                <a:srgbClr val="FFFF00"/>
              </a:highlight>
            </a:endParaRPr>
          </a:p>
        </p:txBody>
      </p:sp>
      <p:sp>
        <p:nvSpPr>
          <p:cNvPr id="10" name="TextBox 9">
            <a:extLst>
              <a:ext uri="{FF2B5EF4-FFF2-40B4-BE49-F238E27FC236}">
                <a16:creationId xmlns:a16="http://schemas.microsoft.com/office/drawing/2014/main" id="{88BC7DA7-A132-28A8-2FB3-1179405F7AA6}"/>
              </a:ext>
            </a:extLst>
          </p:cNvPr>
          <p:cNvSpPr txBox="1"/>
          <p:nvPr/>
        </p:nvSpPr>
        <p:spPr>
          <a:xfrm>
            <a:off x="741680" y="2496046"/>
            <a:ext cx="9540240" cy="1029256"/>
          </a:xfrm>
          <a:prstGeom prst="rect">
            <a:avLst/>
          </a:prstGeom>
          <a:noFill/>
        </p:spPr>
        <p:txBody>
          <a:bodyPr wrap="square">
            <a:spAutoFit/>
          </a:bodyPr>
          <a:lstStyle/>
          <a:p>
            <a:pPr marL="69215" marR="5080">
              <a:lnSpc>
                <a:spcPct val="114599"/>
              </a:lnSpc>
              <a:spcBef>
                <a:spcPts val="100"/>
              </a:spcBef>
            </a:pPr>
            <a:r>
              <a:rPr lang="en-GB" spc="45" dirty="0"/>
              <a:t>MSE</a:t>
            </a:r>
            <a:r>
              <a:rPr lang="en-GB" spc="-165" dirty="0"/>
              <a:t> </a:t>
            </a:r>
            <a:r>
              <a:rPr lang="en-GB" spc="-10" dirty="0"/>
              <a:t>or</a:t>
            </a:r>
            <a:r>
              <a:rPr lang="en-GB" spc="-160" dirty="0"/>
              <a:t> </a:t>
            </a:r>
            <a:r>
              <a:rPr lang="en-GB" spc="60" dirty="0"/>
              <a:t>Mean</a:t>
            </a:r>
            <a:r>
              <a:rPr lang="en-GB" spc="-160" dirty="0"/>
              <a:t> </a:t>
            </a:r>
            <a:r>
              <a:rPr lang="en-GB" spc="10" dirty="0"/>
              <a:t>Squared</a:t>
            </a:r>
            <a:r>
              <a:rPr lang="en-GB" spc="-160" dirty="0"/>
              <a:t> </a:t>
            </a:r>
            <a:r>
              <a:rPr lang="en-GB" spc="-20" dirty="0"/>
              <a:t>Error</a:t>
            </a:r>
            <a:r>
              <a:rPr lang="en-GB" spc="-165" dirty="0"/>
              <a:t> </a:t>
            </a:r>
            <a:r>
              <a:rPr lang="en-GB" spc="-35" dirty="0"/>
              <a:t>is</a:t>
            </a:r>
            <a:r>
              <a:rPr lang="en-GB" spc="-160" dirty="0"/>
              <a:t> </a:t>
            </a:r>
            <a:r>
              <a:rPr lang="en-GB" spc="40" dirty="0"/>
              <a:t>one</a:t>
            </a:r>
            <a:r>
              <a:rPr lang="en-GB" spc="-160" dirty="0"/>
              <a:t> </a:t>
            </a:r>
            <a:r>
              <a:rPr lang="en-GB" spc="5" dirty="0"/>
              <a:t>of</a:t>
            </a:r>
            <a:r>
              <a:rPr lang="en-GB" spc="-160" dirty="0"/>
              <a:t> </a:t>
            </a:r>
            <a:r>
              <a:rPr lang="en-GB" spc="35" dirty="0"/>
              <a:t>the</a:t>
            </a:r>
            <a:r>
              <a:rPr lang="en-GB" spc="-165" dirty="0"/>
              <a:t> </a:t>
            </a:r>
            <a:r>
              <a:rPr lang="en-GB" spc="35" dirty="0"/>
              <a:t>most</a:t>
            </a:r>
            <a:r>
              <a:rPr lang="en-GB" spc="-160" dirty="0"/>
              <a:t> </a:t>
            </a:r>
            <a:r>
              <a:rPr lang="en-GB" spc="-5" dirty="0"/>
              <a:t>preferred</a:t>
            </a:r>
            <a:r>
              <a:rPr lang="en-GB" spc="-160" dirty="0"/>
              <a:t> </a:t>
            </a:r>
            <a:r>
              <a:rPr lang="en-GB" spc="20" dirty="0"/>
              <a:t>metrics</a:t>
            </a:r>
            <a:r>
              <a:rPr lang="en-GB" spc="-160" dirty="0"/>
              <a:t> </a:t>
            </a:r>
            <a:r>
              <a:rPr lang="en-GB" spc="-20" dirty="0"/>
              <a:t>for </a:t>
            </a:r>
            <a:r>
              <a:rPr lang="en-GB" spc="-5" dirty="0"/>
              <a:t>regression </a:t>
            </a:r>
            <a:r>
              <a:rPr lang="en-GB" spc="-70" dirty="0"/>
              <a:t>tasks. </a:t>
            </a:r>
            <a:r>
              <a:rPr lang="en-GB" spc="-100" dirty="0"/>
              <a:t>It </a:t>
            </a:r>
            <a:r>
              <a:rPr lang="en-GB" spc="-35" dirty="0"/>
              <a:t>is </a:t>
            </a:r>
            <a:r>
              <a:rPr lang="en-GB" spc="15" dirty="0"/>
              <a:t>simply </a:t>
            </a:r>
            <a:r>
              <a:rPr lang="en-GB" spc="35" dirty="0"/>
              <a:t>the </a:t>
            </a:r>
            <a:r>
              <a:rPr lang="en-GB" spc="-15" dirty="0"/>
              <a:t>average </a:t>
            </a:r>
            <a:r>
              <a:rPr lang="en-GB" spc="5" dirty="0"/>
              <a:t>of </a:t>
            </a:r>
            <a:r>
              <a:rPr lang="en-GB" spc="35" dirty="0"/>
              <a:t>the </a:t>
            </a:r>
            <a:r>
              <a:rPr lang="en-GB" spc="15" dirty="0"/>
              <a:t>squared </a:t>
            </a:r>
            <a:r>
              <a:rPr lang="en-GB" spc="10" dirty="0"/>
              <a:t>difference </a:t>
            </a:r>
            <a:r>
              <a:rPr lang="en-GB" spc="40" dirty="0"/>
              <a:t>between</a:t>
            </a:r>
            <a:r>
              <a:rPr lang="en-GB" spc="-155" dirty="0"/>
              <a:t> </a:t>
            </a:r>
            <a:r>
              <a:rPr lang="en-GB" spc="35" dirty="0"/>
              <a:t>the</a:t>
            </a:r>
            <a:r>
              <a:rPr lang="en-GB" spc="-155" dirty="0"/>
              <a:t> </a:t>
            </a:r>
            <a:r>
              <a:rPr lang="en-GB" spc="10" dirty="0"/>
              <a:t>target</a:t>
            </a:r>
            <a:r>
              <a:rPr lang="en-GB" spc="-155" dirty="0"/>
              <a:t> </a:t>
            </a:r>
            <a:r>
              <a:rPr lang="en-GB" spc="-15" dirty="0"/>
              <a:t>value</a:t>
            </a:r>
            <a:r>
              <a:rPr lang="en-GB" spc="-155" dirty="0"/>
              <a:t> </a:t>
            </a:r>
            <a:r>
              <a:rPr lang="en-GB" spc="50" dirty="0"/>
              <a:t>and</a:t>
            </a:r>
            <a:r>
              <a:rPr lang="en-GB" spc="-155" dirty="0"/>
              <a:t> </a:t>
            </a:r>
            <a:r>
              <a:rPr lang="en-GB" spc="35" dirty="0"/>
              <a:t>the</a:t>
            </a:r>
            <a:r>
              <a:rPr lang="en-GB" spc="-155" dirty="0"/>
              <a:t> </a:t>
            </a:r>
            <a:r>
              <a:rPr lang="en-GB" spc="-15" dirty="0"/>
              <a:t>value</a:t>
            </a:r>
            <a:r>
              <a:rPr lang="en-GB" spc="-155" dirty="0"/>
              <a:t> </a:t>
            </a:r>
            <a:r>
              <a:rPr lang="en-GB" spc="30" dirty="0"/>
              <a:t>predicted</a:t>
            </a:r>
            <a:r>
              <a:rPr lang="en-GB" spc="-155" dirty="0"/>
              <a:t> </a:t>
            </a:r>
            <a:r>
              <a:rPr lang="en-GB" spc="-15" dirty="0"/>
              <a:t>by</a:t>
            </a:r>
            <a:r>
              <a:rPr lang="en-GB" spc="-150" dirty="0"/>
              <a:t> </a:t>
            </a:r>
            <a:r>
              <a:rPr lang="en-GB" spc="35" dirty="0"/>
              <a:t>the</a:t>
            </a:r>
            <a:r>
              <a:rPr lang="en-GB" spc="-155" dirty="0"/>
              <a:t> </a:t>
            </a:r>
            <a:r>
              <a:rPr lang="en-GB" spc="-5" dirty="0"/>
              <a:t>regression </a:t>
            </a:r>
            <a:r>
              <a:rPr lang="en-GB" dirty="0"/>
              <a:t>model.</a:t>
            </a:r>
          </a:p>
        </p:txBody>
      </p:sp>
      <p:pic>
        <p:nvPicPr>
          <p:cNvPr id="12" name="object 4">
            <a:extLst>
              <a:ext uri="{FF2B5EF4-FFF2-40B4-BE49-F238E27FC236}">
                <a16:creationId xmlns:a16="http://schemas.microsoft.com/office/drawing/2014/main" id="{EA216BD2-60BE-BEC7-B5F1-D948D8BABA5E}"/>
              </a:ext>
            </a:extLst>
          </p:cNvPr>
          <p:cNvPicPr/>
          <p:nvPr/>
        </p:nvPicPr>
        <p:blipFill>
          <a:blip r:embed="rId2" cstate="print"/>
          <a:stretch>
            <a:fillRect/>
          </a:stretch>
        </p:blipFill>
        <p:spPr>
          <a:xfrm>
            <a:off x="2113280" y="4192330"/>
            <a:ext cx="5313680" cy="940876"/>
          </a:xfrm>
          <a:prstGeom prst="rect">
            <a:avLst/>
          </a:prstGeom>
        </p:spPr>
      </p:pic>
    </p:spTree>
    <p:extLst>
      <p:ext uri="{BB962C8B-B14F-4D97-AF65-F5344CB8AC3E}">
        <p14:creationId xmlns:p14="http://schemas.microsoft.com/office/powerpoint/2010/main" val="8777785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F5A1C33-475D-474A-A037-DDAF3DC7AF09}" type="slidenum">
              <a:rPr lang="en-US" smtClean="0"/>
              <a:t>32</a:t>
            </a:fld>
            <a:endParaRPr lang="en-US"/>
          </a:p>
        </p:txBody>
      </p:sp>
      <p:sp>
        <p:nvSpPr>
          <p:cNvPr id="10" name="TextBox 9"/>
          <p:cNvSpPr txBox="1"/>
          <p:nvPr/>
        </p:nvSpPr>
        <p:spPr>
          <a:xfrm>
            <a:off x="8610940" y="2671377"/>
            <a:ext cx="330540" cy="461665"/>
          </a:xfrm>
          <a:prstGeom prst="rect">
            <a:avLst/>
          </a:prstGeom>
          <a:noFill/>
        </p:spPr>
        <p:txBody>
          <a:bodyPr wrap="none" rtlCol="0">
            <a:spAutoFit/>
          </a:bodyPr>
          <a:lstStyle/>
          <a:p>
            <a:r>
              <a:rPr lang="en-BE" sz="2400" dirty="0"/>
              <a:t>5</a:t>
            </a:r>
            <a:endParaRPr lang="en-US" sz="2400" dirty="0"/>
          </a:p>
        </p:txBody>
      </p:sp>
      <p:sp>
        <p:nvSpPr>
          <p:cNvPr id="19" name="TextBox 18">
            <a:extLst>
              <a:ext uri="{FF2B5EF4-FFF2-40B4-BE49-F238E27FC236}">
                <a16:creationId xmlns:a16="http://schemas.microsoft.com/office/drawing/2014/main" id="{00782625-0EDB-B734-FFC4-8DFDC11FB5FC}"/>
              </a:ext>
            </a:extLst>
          </p:cNvPr>
          <p:cNvSpPr txBox="1"/>
          <p:nvPr/>
        </p:nvSpPr>
        <p:spPr>
          <a:xfrm>
            <a:off x="375920" y="297934"/>
            <a:ext cx="6096000" cy="584775"/>
          </a:xfrm>
          <a:prstGeom prst="rect">
            <a:avLst/>
          </a:prstGeom>
          <a:noFill/>
        </p:spPr>
        <p:txBody>
          <a:bodyPr wrap="square">
            <a:spAutoFit/>
          </a:bodyPr>
          <a:lstStyle/>
          <a:p>
            <a:r>
              <a:rPr lang="en-GB" sz="1800" spc="-340" dirty="0"/>
              <a:t>2</a:t>
            </a:r>
            <a:r>
              <a:rPr lang="en-GB" sz="3200" spc="-340" dirty="0"/>
              <a:t>.</a:t>
            </a:r>
            <a:r>
              <a:rPr lang="en-GB" sz="3200" spc="-300" dirty="0"/>
              <a:t>.</a:t>
            </a:r>
            <a:r>
              <a:rPr lang="en-GB" sz="3200" spc="-180" dirty="0"/>
              <a:t> </a:t>
            </a:r>
            <a:r>
              <a:rPr lang="en-GB" sz="3200" spc="-100" dirty="0">
                <a:solidFill>
                  <a:srgbClr val="FF0000"/>
                </a:solidFill>
              </a:rPr>
              <a:t>Root</a:t>
            </a:r>
            <a:r>
              <a:rPr lang="en-GB" sz="3200" spc="-180" dirty="0">
                <a:solidFill>
                  <a:srgbClr val="FF0000"/>
                </a:solidFill>
              </a:rPr>
              <a:t> </a:t>
            </a:r>
            <a:r>
              <a:rPr lang="en-GB" sz="3200" spc="-50" dirty="0">
                <a:solidFill>
                  <a:srgbClr val="FF0000"/>
                </a:solidFill>
              </a:rPr>
              <a:t>M</a:t>
            </a:r>
            <a:r>
              <a:rPr lang="en-GB" sz="3200" spc="-80" dirty="0">
                <a:solidFill>
                  <a:srgbClr val="FF0000"/>
                </a:solidFill>
              </a:rPr>
              <a:t>e</a:t>
            </a:r>
            <a:r>
              <a:rPr lang="en-GB" sz="3200" spc="-110" dirty="0">
                <a:solidFill>
                  <a:srgbClr val="FF0000"/>
                </a:solidFill>
              </a:rPr>
              <a:t>an</a:t>
            </a:r>
            <a:r>
              <a:rPr lang="en-GB" sz="3200" spc="-180" dirty="0">
                <a:solidFill>
                  <a:srgbClr val="FF0000"/>
                </a:solidFill>
              </a:rPr>
              <a:t> </a:t>
            </a:r>
            <a:r>
              <a:rPr lang="en-GB" sz="3200" spc="-145" dirty="0">
                <a:solidFill>
                  <a:srgbClr val="FF0000"/>
                </a:solidFill>
              </a:rPr>
              <a:t>Squa</a:t>
            </a:r>
            <a:r>
              <a:rPr lang="en-GB" sz="3200" spc="-130" dirty="0">
                <a:solidFill>
                  <a:srgbClr val="FF0000"/>
                </a:solidFill>
              </a:rPr>
              <a:t>r</a:t>
            </a:r>
            <a:r>
              <a:rPr lang="en-GB" sz="3200" spc="-65" dirty="0">
                <a:solidFill>
                  <a:srgbClr val="FF0000"/>
                </a:solidFill>
              </a:rPr>
              <a:t>ed</a:t>
            </a:r>
            <a:r>
              <a:rPr lang="en-GB" sz="3200" spc="-180" dirty="0">
                <a:solidFill>
                  <a:srgbClr val="FF0000"/>
                </a:solidFill>
              </a:rPr>
              <a:t> </a:t>
            </a:r>
            <a:r>
              <a:rPr lang="en-GB" sz="3200" spc="-140" dirty="0">
                <a:solidFill>
                  <a:srgbClr val="FF0000"/>
                </a:solidFill>
              </a:rPr>
              <a:t>E</a:t>
            </a:r>
            <a:r>
              <a:rPr lang="en-GB" sz="3200" spc="-110" dirty="0">
                <a:solidFill>
                  <a:srgbClr val="FF0000"/>
                </a:solidFill>
              </a:rPr>
              <a:t>r</a:t>
            </a:r>
            <a:r>
              <a:rPr lang="en-GB" sz="3200" spc="-225" dirty="0">
                <a:solidFill>
                  <a:srgbClr val="FF0000"/>
                </a:solidFill>
              </a:rPr>
              <a:t>r</a:t>
            </a:r>
            <a:r>
              <a:rPr lang="en-GB" sz="3200" spc="-150" dirty="0">
                <a:solidFill>
                  <a:srgbClr val="FF0000"/>
                </a:solidFill>
              </a:rPr>
              <a:t>or</a:t>
            </a:r>
            <a:r>
              <a:rPr lang="en-GB" sz="3200" spc="-180" dirty="0">
                <a:solidFill>
                  <a:srgbClr val="FF0000"/>
                </a:solidFill>
              </a:rPr>
              <a:t> </a:t>
            </a:r>
            <a:r>
              <a:rPr lang="en-GB" sz="3200" spc="-250" dirty="0">
                <a:solidFill>
                  <a:srgbClr val="FF0000"/>
                </a:solidFill>
              </a:rPr>
              <a:t>(RMSE)</a:t>
            </a:r>
            <a:endParaRPr lang="en-IN" sz="3200" dirty="0">
              <a:solidFill>
                <a:srgbClr val="FF0000"/>
              </a:solidFill>
            </a:endParaRPr>
          </a:p>
        </p:txBody>
      </p:sp>
      <p:sp>
        <p:nvSpPr>
          <p:cNvPr id="21" name="TextBox 20">
            <a:extLst>
              <a:ext uri="{FF2B5EF4-FFF2-40B4-BE49-F238E27FC236}">
                <a16:creationId xmlns:a16="http://schemas.microsoft.com/office/drawing/2014/main" id="{C99632BE-BED9-0DBD-CE3B-8655BE0264C8}"/>
              </a:ext>
            </a:extLst>
          </p:cNvPr>
          <p:cNvSpPr txBox="1"/>
          <p:nvPr/>
        </p:nvSpPr>
        <p:spPr>
          <a:xfrm>
            <a:off x="629920" y="1158240"/>
            <a:ext cx="8514080" cy="1347805"/>
          </a:xfrm>
          <a:prstGeom prst="rect">
            <a:avLst/>
          </a:prstGeom>
          <a:noFill/>
        </p:spPr>
        <p:txBody>
          <a:bodyPr wrap="square">
            <a:spAutoFit/>
          </a:bodyPr>
          <a:lstStyle/>
          <a:p>
            <a:pPr marL="69215" marR="5080">
              <a:lnSpc>
                <a:spcPct val="114599"/>
              </a:lnSpc>
              <a:spcBef>
                <a:spcPts val="100"/>
              </a:spcBef>
            </a:pPr>
            <a:r>
              <a:rPr lang="en-GB" spc="45" dirty="0"/>
              <a:t>RMSE </a:t>
            </a:r>
            <a:r>
              <a:rPr lang="en-GB" spc="-35" dirty="0"/>
              <a:t>is </a:t>
            </a:r>
            <a:r>
              <a:rPr lang="en-GB" spc="35" dirty="0"/>
              <a:t>the most </a:t>
            </a:r>
            <a:r>
              <a:rPr lang="en-GB" spc="15" dirty="0"/>
              <a:t>widely </a:t>
            </a:r>
            <a:r>
              <a:rPr lang="en-GB" spc="30" dirty="0"/>
              <a:t>used metric </a:t>
            </a:r>
            <a:r>
              <a:rPr lang="en-GB" spc="-20" dirty="0"/>
              <a:t>for </a:t>
            </a:r>
            <a:r>
              <a:rPr lang="en-GB" spc="-5" dirty="0"/>
              <a:t>regression </a:t>
            </a:r>
            <a:r>
              <a:rPr lang="en-GB" spc="-30" dirty="0"/>
              <a:t>tasks </a:t>
            </a:r>
            <a:r>
              <a:rPr lang="en-GB" spc="50" dirty="0"/>
              <a:t>and </a:t>
            </a:r>
            <a:r>
              <a:rPr lang="en-GB" spc="-35" dirty="0"/>
              <a:t>is </a:t>
            </a:r>
            <a:r>
              <a:rPr lang="en-GB" spc="35" dirty="0"/>
              <a:t>the </a:t>
            </a:r>
            <a:r>
              <a:rPr lang="en-GB" spc="5" dirty="0"/>
              <a:t>square</a:t>
            </a:r>
            <a:r>
              <a:rPr lang="en-GB" spc="-160" dirty="0"/>
              <a:t> </a:t>
            </a:r>
            <a:r>
              <a:rPr lang="en-GB" spc="5" dirty="0"/>
              <a:t>root</a:t>
            </a:r>
            <a:r>
              <a:rPr lang="en-GB" spc="-155" dirty="0"/>
              <a:t> </a:t>
            </a:r>
            <a:r>
              <a:rPr lang="en-GB" spc="5" dirty="0"/>
              <a:t>of</a:t>
            </a:r>
            <a:r>
              <a:rPr lang="en-GB" spc="-155" dirty="0"/>
              <a:t> </a:t>
            </a:r>
            <a:r>
              <a:rPr lang="en-GB" spc="35" dirty="0"/>
              <a:t>the</a:t>
            </a:r>
            <a:r>
              <a:rPr lang="en-GB" spc="-155" dirty="0"/>
              <a:t> </a:t>
            </a:r>
            <a:r>
              <a:rPr lang="en-GB" spc="-5" dirty="0"/>
              <a:t>averaged</a:t>
            </a:r>
            <a:r>
              <a:rPr lang="en-GB" spc="-155" dirty="0"/>
              <a:t> </a:t>
            </a:r>
            <a:r>
              <a:rPr lang="en-GB" spc="15" dirty="0"/>
              <a:t>squared</a:t>
            </a:r>
            <a:r>
              <a:rPr lang="en-GB" spc="-155" dirty="0"/>
              <a:t> </a:t>
            </a:r>
            <a:r>
              <a:rPr lang="en-GB" spc="10" dirty="0"/>
              <a:t>difference</a:t>
            </a:r>
            <a:r>
              <a:rPr lang="en-GB" spc="-155" dirty="0"/>
              <a:t> </a:t>
            </a:r>
            <a:r>
              <a:rPr lang="en-GB" spc="40" dirty="0"/>
              <a:t>between</a:t>
            </a:r>
            <a:r>
              <a:rPr lang="en-GB" spc="-155" dirty="0"/>
              <a:t> </a:t>
            </a:r>
            <a:r>
              <a:rPr lang="en-GB" spc="35" dirty="0"/>
              <a:t>the</a:t>
            </a:r>
            <a:r>
              <a:rPr lang="en-GB" spc="-155" dirty="0"/>
              <a:t> </a:t>
            </a:r>
            <a:r>
              <a:rPr lang="en-GB" spc="10" dirty="0"/>
              <a:t>target</a:t>
            </a:r>
            <a:r>
              <a:rPr lang="en-GB" spc="-160" dirty="0"/>
              <a:t> </a:t>
            </a:r>
            <a:r>
              <a:rPr lang="en-GB" spc="-15" dirty="0"/>
              <a:t>value </a:t>
            </a:r>
            <a:r>
              <a:rPr lang="en-GB" spc="50" dirty="0"/>
              <a:t>and</a:t>
            </a:r>
            <a:r>
              <a:rPr lang="en-GB" spc="-160" dirty="0"/>
              <a:t> </a:t>
            </a:r>
            <a:r>
              <a:rPr lang="en-GB" spc="35" dirty="0"/>
              <a:t>the</a:t>
            </a:r>
            <a:r>
              <a:rPr lang="en-GB" spc="-155" dirty="0"/>
              <a:t> </a:t>
            </a:r>
            <a:r>
              <a:rPr lang="en-GB" spc="-15" dirty="0"/>
              <a:t>value</a:t>
            </a:r>
            <a:r>
              <a:rPr lang="en-GB" spc="-155" dirty="0"/>
              <a:t> </a:t>
            </a:r>
            <a:r>
              <a:rPr lang="en-GB" spc="30" dirty="0"/>
              <a:t>predicted</a:t>
            </a:r>
            <a:r>
              <a:rPr lang="en-GB" spc="-160" dirty="0"/>
              <a:t> </a:t>
            </a:r>
            <a:r>
              <a:rPr lang="en-GB" spc="-15" dirty="0"/>
              <a:t>by</a:t>
            </a:r>
            <a:r>
              <a:rPr lang="en-GB" spc="-155" dirty="0"/>
              <a:t> </a:t>
            </a:r>
            <a:r>
              <a:rPr lang="en-GB" spc="35" dirty="0"/>
              <a:t>the</a:t>
            </a:r>
            <a:r>
              <a:rPr lang="en-GB" spc="-155" dirty="0"/>
              <a:t> </a:t>
            </a:r>
            <a:r>
              <a:rPr lang="en-GB" dirty="0"/>
              <a:t>model.</a:t>
            </a:r>
            <a:r>
              <a:rPr lang="en-GB" spc="-155" dirty="0"/>
              <a:t> </a:t>
            </a:r>
            <a:r>
              <a:rPr lang="en-GB" spc="-100" dirty="0"/>
              <a:t>It</a:t>
            </a:r>
            <a:r>
              <a:rPr lang="en-GB" spc="-160" dirty="0"/>
              <a:t> </a:t>
            </a:r>
            <a:r>
              <a:rPr lang="en-GB" spc="-35" dirty="0"/>
              <a:t>is</a:t>
            </a:r>
            <a:r>
              <a:rPr lang="en-GB" spc="-155" dirty="0"/>
              <a:t> </a:t>
            </a:r>
            <a:r>
              <a:rPr lang="en-GB" spc="-5" dirty="0"/>
              <a:t>preferred</a:t>
            </a:r>
            <a:r>
              <a:rPr lang="en-GB" spc="-155" dirty="0"/>
              <a:t> </a:t>
            </a:r>
            <a:r>
              <a:rPr lang="en-GB" spc="30" dirty="0"/>
              <a:t>more</a:t>
            </a:r>
            <a:r>
              <a:rPr lang="en-GB" spc="-160" dirty="0"/>
              <a:t> </a:t>
            </a:r>
            <a:r>
              <a:rPr lang="en-GB" spc="30" dirty="0"/>
              <a:t>in</a:t>
            </a:r>
            <a:r>
              <a:rPr lang="en-GB" spc="-155" dirty="0"/>
              <a:t> </a:t>
            </a:r>
            <a:r>
              <a:rPr lang="en-GB" spc="35" dirty="0"/>
              <a:t>some</a:t>
            </a:r>
            <a:r>
              <a:rPr lang="en-GB" spc="-155" dirty="0"/>
              <a:t> </a:t>
            </a:r>
            <a:r>
              <a:rPr lang="en-GB" spc="-10" dirty="0"/>
              <a:t>cases </a:t>
            </a:r>
            <a:r>
              <a:rPr lang="en-GB" spc="25" dirty="0"/>
              <a:t>because</a:t>
            </a:r>
            <a:r>
              <a:rPr lang="en-GB" spc="-160" dirty="0"/>
              <a:t> </a:t>
            </a:r>
            <a:r>
              <a:rPr lang="en-GB" spc="35" dirty="0"/>
              <a:t>the</a:t>
            </a:r>
            <a:r>
              <a:rPr lang="en-GB" spc="-160" dirty="0"/>
              <a:t> </a:t>
            </a:r>
            <a:r>
              <a:rPr lang="en-GB" spc="-35" dirty="0"/>
              <a:t>errors</a:t>
            </a:r>
            <a:r>
              <a:rPr lang="en-GB" spc="-160" dirty="0"/>
              <a:t> </a:t>
            </a:r>
            <a:r>
              <a:rPr lang="en-GB" spc="-30" dirty="0"/>
              <a:t>are</a:t>
            </a:r>
            <a:r>
              <a:rPr lang="en-GB" spc="-155" dirty="0"/>
              <a:t> </a:t>
            </a:r>
            <a:r>
              <a:rPr lang="en-GB" spc="5" dirty="0"/>
              <a:t>ﬁrst</a:t>
            </a:r>
            <a:r>
              <a:rPr lang="en-GB" spc="-160" dirty="0"/>
              <a:t> </a:t>
            </a:r>
            <a:r>
              <a:rPr lang="en-GB" spc="15" dirty="0"/>
              <a:t>squared</a:t>
            </a:r>
            <a:r>
              <a:rPr lang="en-GB" spc="-160" dirty="0"/>
              <a:t> </a:t>
            </a:r>
            <a:r>
              <a:rPr lang="en-GB" spc="5" dirty="0"/>
              <a:t>before</a:t>
            </a:r>
            <a:r>
              <a:rPr lang="en-GB" spc="-155" dirty="0"/>
              <a:t> </a:t>
            </a:r>
            <a:r>
              <a:rPr lang="en-GB" spc="5" dirty="0"/>
              <a:t>averaging</a:t>
            </a:r>
            <a:r>
              <a:rPr lang="en-GB" spc="-160" dirty="0"/>
              <a:t> </a:t>
            </a:r>
            <a:r>
              <a:rPr lang="en-GB" spc="60" dirty="0"/>
              <a:t>which</a:t>
            </a:r>
            <a:r>
              <a:rPr lang="en-GB" spc="-160" dirty="0"/>
              <a:t> </a:t>
            </a:r>
            <a:r>
              <a:rPr lang="en-GB" spc="5" dirty="0"/>
              <a:t>poses</a:t>
            </a:r>
            <a:r>
              <a:rPr lang="en-GB" spc="-155" dirty="0"/>
              <a:t> </a:t>
            </a:r>
            <a:r>
              <a:rPr lang="en-GB" spc="-20" dirty="0"/>
              <a:t>a</a:t>
            </a:r>
            <a:r>
              <a:rPr lang="en-GB" spc="-170" dirty="0"/>
              <a:t> </a:t>
            </a:r>
            <a:r>
              <a:rPr lang="en-GB" spc="65" dirty="0"/>
              <a:t>high </a:t>
            </a:r>
            <a:r>
              <a:rPr lang="en-GB" spc="30" dirty="0"/>
              <a:t>penal</a:t>
            </a:r>
            <a:r>
              <a:rPr lang="en-GB" dirty="0"/>
              <a:t>t</a:t>
            </a:r>
            <a:r>
              <a:rPr lang="en-GB" spc="-90" dirty="0"/>
              <a:t>y</a:t>
            </a:r>
            <a:r>
              <a:rPr lang="en-GB" spc="-165" dirty="0"/>
              <a:t> </a:t>
            </a:r>
            <a:r>
              <a:rPr lang="en-GB" spc="55" dirty="0"/>
              <a:t>on</a:t>
            </a:r>
            <a:r>
              <a:rPr lang="en-GB" spc="-165" dirty="0"/>
              <a:t> </a:t>
            </a:r>
            <a:r>
              <a:rPr lang="en-GB" spc="-30" dirty="0"/>
              <a:t>la</a:t>
            </a:r>
            <a:r>
              <a:rPr lang="en-GB" spc="-50" dirty="0"/>
              <a:t>r</a:t>
            </a:r>
            <a:r>
              <a:rPr lang="en-GB" spc="60" dirty="0"/>
              <a:t>ge</a:t>
            </a:r>
            <a:r>
              <a:rPr lang="en-GB" spc="-165" dirty="0"/>
              <a:t> </a:t>
            </a:r>
            <a:r>
              <a:rPr lang="en-GB" spc="-20" dirty="0"/>
              <a:t>e</a:t>
            </a:r>
            <a:r>
              <a:rPr lang="en-GB" spc="-30" dirty="0"/>
              <a:t>r</a:t>
            </a:r>
            <a:r>
              <a:rPr lang="en-GB" spc="-75" dirty="0"/>
              <a:t>r</a:t>
            </a:r>
            <a:r>
              <a:rPr lang="en-GB" spc="-10" dirty="0"/>
              <a:t>o</a:t>
            </a:r>
            <a:r>
              <a:rPr lang="en-GB" spc="-15" dirty="0"/>
              <a:t>r</a:t>
            </a:r>
            <a:r>
              <a:rPr lang="en-GB" spc="-170" dirty="0"/>
              <a:t>s.</a:t>
            </a:r>
          </a:p>
        </p:txBody>
      </p:sp>
      <p:pic>
        <p:nvPicPr>
          <p:cNvPr id="22" name="object 4">
            <a:extLst>
              <a:ext uri="{FF2B5EF4-FFF2-40B4-BE49-F238E27FC236}">
                <a16:creationId xmlns:a16="http://schemas.microsoft.com/office/drawing/2014/main" id="{B134E6AD-2CCB-0421-8971-45504604A562}"/>
              </a:ext>
            </a:extLst>
          </p:cNvPr>
          <p:cNvPicPr/>
          <p:nvPr/>
        </p:nvPicPr>
        <p:blipFill>
          <a:blip r:embed="rId2" cstate="print"/>
          <a:stretch>
            <a:fillRect/>
          </a:stretch>
        </p:blipFill>
        <p:spPr>
          <a:xfrm>
            <a:off x="2352874" y="3093122"/>
            <a:ext cx="7055286" cy="3073998"/>
          </a:xfrm>
          <a:prstGeom prst="rect">
            <a:avLst/>
          </a:prstGeom>
        </p:spPr>
      </p:pic>
    </p:spTree>
    <p:extLst>
      <p:ext uri="{BB962C8B-B14F-4D97-AF65-F5344CB8AC3E}">
        <p14:creationId xmlns:p14="http://schemas.microsoft.com/office/powerpoint/2010/main" val="26480613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209D72-2E9D-49B0-8977-41DCCC66C0BB}" type="slidenum">
              <a:rPr lang="nl-BE" smtClean="0"/>
              <a:t>33</a:t>
            </a:fld>
            <a:endParaRPr lang="nl-BE"/>
          </a:p>
        </p:txBody>
      </p:sp>
      <p:sp>
        <p:nvSpPr>
          <p:cNvPr id="10" name="TextBox 9">
            <a:extLst>
              <a:ext uri="{FF2B5EF4-FFF2-40B4-BE49-F238E27FC236}">
                <a16:creationId xmlns:a16="http://schemas.microsoft.com/office/drawing/2014/main" id="{C37E7E5B-B3EA-4114-6315-C5CC649742F9}"/>
              </a:ext>
            </a:extLst>
          </p:cNvPr>
          <p:cNvSpPr txBox="1"/>
          <p:nvPr/>
        </p:nvSpPr>
        <p:spPr>
          <a:xfrm>
            <a:off x="843280" y="744974"/>
            <a:ext cx="6096000" cy="707886"/>
          </a:xfrm>
          <a:prstGeom prst="rect">
            <a:avLst/>
          </a:prstGeom>
          <a:noFill/>
        </p:spPr>
        <p:txBody>
          <a:bodyPr wrap="square">
            <a:spAutoFit/>
          </a:bodyPr>
          <a:lstStyle/>
          <a:p>
            <a:r>
              <a:rPr lang="es-ES" sz="4000" spc="-310" dirty="0">
                <a:solidFill>
                  <a:srgbClr val="FF0000"/>
                </a:solidFill>
              </a:rPr>
              <a:t>3.</a:t>
            </a:r>
            <a:r>
              <a:rPr lang="es-ES" sz="4000" spc="-165" dirty="0">
                <a:solidFill>
                  <a:srgbClr val="FF0000"/>
                </a:solidFill>
              </a:rPr>
              <a:t> </a:t>
            </a:r>
            <a:r>
              <a:rPr lang="es-ES" sz="4000" spc="-15" dirty="0">
                <a:solidFill>
                  <a:srgbClr val="FF0000"/>
                </a:solidFill>
              </a:rPr>
              <a:t>MAE</a:t>
            </a:r>
            <a:r>
              <a:rPr lang="es-ES" sz="4000" spc="-165" dirty="0">
                <a:solidFill>
                  <a:srgbClr val="FF0000"/>
                </a:solidFill>
              </a:rPr>
              <a:t> </a:t>
            </a:r>
            <a:r>
              <a:rPr lang="es-ES" sz="4000" spc="-210" dirty="0">
                <a:solidFill>
                  <a:srgbClr val="FF0000"/>
                </a:solidFill>
              </a:rPr>
              <a:t>(M</a:t>
            </a:r>
            <a:r>
              <a:rPr lang="es-ES" sz="4000" spc="-225" dirty="0">
                <a:solidFill>
                  <a:srgbClr val="FF0000"/>
                </a:solidFill>
              </a:rPr>
              <a:t>e</a:t>
            </a:r>
            <a:r>
              <a:rPr lang="es-ES" sz="4000" spc="-105" dirty="0">
                <a:solidFill>
                  <a:srgbClr val="FF0000"/>
                </a:solidFill>
              </a:rPr>
              <a:t>an</a:t>
            </a:r>
            <a:r>
              <a:rPr lang="es-ES" sz="4000" spc="-165" dirty="0">
                <a:solidFill>
                  <a:srgbClr val="FF0000"/>
                </a:solidFill>
              </a:rPr>
              <a:t> </a:t>
            </a:r>
            <a:r>
              <a:rPr lang="es-ES" sz="4000" spc="-85" dirty="0">
                <a:solidFill>
                  <a:srgbClr val="FF0000"/>
                </a:solidFill>
              </a:rPr>
              <a:t>Absolu</a:t>
            </a:r>
            <a:r>
              <a:rPr lang="es-ES" sz="4000" spc="-110" dirty="0">
                <a:solidFill>
                  <a:srgbClr val="FF0000"/>
                </a:solidFill>
              </a:rPr>
              <a:t>t</a:t>
            </a:r>
            <a:r>
              <a:rPr lang="es-ES" sz="4000" spc="-95" dirty="0">
                <a:solidFill>
                  <a:srgbClr val="FF0000"/>
                </a:solidFill>
              </a:rPr>
              <a:t>e</a:t>
            </a:r>
            <a:r>
              <a:rPr lang="es-ES" sz="4000" spc="-165" dirty="0">
                <a:solidFill>
                  <a:srgbClr val="FF0000"/>
                </a:solidFill>
              </a:rPr>
              <a:t> </a:t>
            </a:r>
            <a:r>
              <a:rPr lang="es-ES" sz="4000" spc="-130" dirty="0">
                <a:solidFill>
                  <a:srgbClr val="FF0000"/>
                </a:solidFill>
              </a:rPr>
              <a:t>E</a:t>
            </a:r>
            <a:r>
              <a:rPr lang="es-ES" sz="4000" spc="-105" dirty="0">
                <a:solidFill>
                  <a:srgbClr val="FF0000"/>
                </a:solidFill>
              </a:rPr>
              <a:t>r</a:t>
            </a:r>
            <a:r>
              <a:rPr lang="es-ES" sz="4000" spc="-215" dirty="0">
                <a:solidFill>
                  <a:srgbClr val="FF0000"/>
                </a:solidFill>
              </a:rPr>
              <a:t>r</a:t>
            </a:r>
            <a:r>
              <a:rPr lang="es-ES" sz="4000" spc="-160" dirty="0">
                <a:solidFill>
                  <a:srgbClr val="FF0000"/>
                </a:solidFill>
              </a:rPr>
              <a:t>o</a:t>
            </a:r>
            <a:r>
              <a:rPr lang="es-ES" sz="4000" spc="-130" dirty="0">
                <a:solidFill>
                  <a:srgbClr val="FF0000"/>
                </a:solidFill>
              </a:rPr>
              <a:t>r</a:t>
            </a:r>
            <a:r>
              <a:rPr lang="es-ES" sz="4000" spc="-520" dirty="0">
                <a:solidFill>
                  <a:srgbClr val="FF0000"/>
                </a:solidFill>
              </a:rPr>
              <a:t>)</a:t>
            </a:r>
            <a:endParaRPr lang="en-IN" sz="4000" dirty="0">
              <a:solidFill>
                <a:srgbClr val="FF0000"/>
              </a:solidFill>
            </a:endParaRPr>
          </a:p>
        </p:txBody>
      </p:sp>
      <p:sp>
        <p:nvSpPr>
          <p:cNvPr id="12" name="TextBox 11">
            <a:extLst>
              <a:ext uri="{FF2B5EF4-FFF2-40B4-BE49-F238E27FC236}">
                <a16:creationId xmlns:a16="http://schemas.microsoft.com/office/drawing/2014/main" id="{04594142-9F88-786D-895C-C325ACCA8E52}"/>
              </a:ext>
            </a:extLst>
          </p:cNvPr>
          <p:cNvSpPr txBox="1"/>
          <p:nvPr/>
        </p:nvSpPr>
        <p:spPr>
          <a:xfrm>
            <a:off x="843280" y="2283815"/>
            <a:ext cx="8300720" cy="1971822"/>
          </a:xfrm>
          <a:prstGeom prst="rect">
            <a:avLst/>
          </a:prstGeom>
          <a:noFill/>
        </p:spPr>
        <p:txBody>
          <a:bodyPr wrap="square">
            <a:spAutoFit/>
          </a:bodyPr>
          <a:lstStyle/>
          <a:p>
            <a:pPr marL="69215" marR="5080">
              <a:lnSpc>
                <a:spcPct val="114599"/>
              </a:lnSpc>
              <a:spcBef>
                <a:spcPts val="100"/>
              </a:spcBef>
            </a:pPr>
            <a:r>
              <a:rPr lang="en-GB" spc="105" dirty="0"/>
              <a:t>MAE </a:t>
            </a:r>
            <a:r>
              <a:rPr lang="en-GB" spc="-35" dirty="0"/>
              <a:t>is </a:t>
            </a:r>
            <a:r>
              <a:rPr lang="en-GB" spc="35" dirty="0"/>
              <a:t>the </a:t>
            </a:r>
            <a:r>
              <a:rPr lang="en-GB" spc="15" dirty="0"/>
              <a:t>absolute </a:t>
            </a:r>
            <a:r>
              <a:rPr lang="en-GB" spc="10" dirty="0"/>
              <a:t>difference </a:t>
            </a:r>
            <a:r>
              <a:rPr lang="en-GB" spc="40" dirty="0"/>
              <a:t>between </a:t>
            </a:r>
            <a:r>
              <a:rPr lang="en-GB" spc="35" dirty="0"/>
              <a:t>the </a:t>
            </a:r>
            <a:r>
              <a:rPr lang="en-GB" spc="10" dirty="0"/>
              <a:t>target </a:t>
            </a:r>
            <a:r>
              <a:rPr lang="en-GB" spc="-15" dirty="0"/>
              <a:t>value </a:t>
            </a:r>
            <a:r>
              <a:rPr lang="en-GB" spc="50" dirty="0"/>
              <a:t>and </a:t>
            </a:r>
            <a:r>
              <a:rPr lang="en-GB" spc="35" dirty="0"/>
              <a:t>the </a:t>
            </a:r>
            <a:r>
              <a:rPr lang="en-GB" spc="-15" dirty="0"/>
              <a:t>value </a:t>
            </a:r>
            <a:r>
              <a:rPr lang="en-GB" spc="-620" dirty="0"/>
              <a:t> </a:t>
            </a:r>
            <a:r>
              <a:rPr lang="en-GB" spc="30" dirty="0"/>
              <a:t>predicted</a:t>
            </a:r>
            <a:r>
              <a:rPr lang="en-GB" spc="-160" dirty="0"/>
              <a:t> </a:t>
            </a:r>
            <a:r>
              <a:rPr lang="en-GB" spc="-15" dirty="0"/>
              <a:t>by</a:t>
            </a:r>
            <a:r>
              <a:rPr lang="en-GB" spc="-160" dirty="0"/>
              <a:t> </a:t>
            </a:r>
            <a:r>
              <a:rPr lang="en-GB" spc="35" dirty="0"/>
              <a:t>the</a:t>
            </a:r>
            <a:r>
              <a:rPr lang="en-GB" spc="-160" dirty="0"/>
              <a:t> </a:t>
            </a:r>
            <a:r>
              <a:rPr lang="en-GB" dirty="0"/>
              <a:t>model.</a:t>
            </a:r>
            <a:r>
              <a:rPr lang="en-GB" spc="-160" dirty="0"/>
              <a:t> </a:t>
            </a:r>
            <a:r>
              <a:rPr lang="en-GB" spc="5" dirty="0"/>
              <a:t>The</a:t>
            </a:r>
            <a:r>
              <a:rPr lang="en-GB" spc="-160" dirty="0"/>
              <a:t> </a:t>
            </a:r>
            <a:r>
              <a:rPr lang="en-GB" spc="105" dirty="0"/>
              <a:t>MAE</a:t>
            </a:r>
            <a:r>
              <a:rPr lang="en-GB" spc="-160" dirty="0"/>
              <a:t> </a:t>
            </a:r>
            <a:r>
              <a:rPr lang="en-GB" spc="-35" dirty="0"/>
              <a:t>is</a:t>
            </a:r>
            <a:r>
              <a:rPr lang="en-GB" spc="-160" dirty="0"/>
              <a:t> </a:t>
            </a:r>
            <a:r>
              <a:rPr lang="en-GB" spc="30" dirty="0"/>
              <a:t>more</a:t>
            </a:r>
            <a:r>
              <a:rPr lang="en-GB" spc="-155" dirty="0"/>
              <a:t> </a:t>
            </a:r>
            <a:r>
              <a:rPr lang="en-GB" spc="15" dirty="0"/>
              <a:t>robust</a:t>
            </a:r>
            <a:r>
              <a:rPr lang="en-GB" spc="-160" dirty="0"/>
              <a:t> </a:t>
            </a:r>
            <a:r>
              <a:rPr lang="en-GB" spc="10" dirty="0"/>
              <a:t>to</a:t>
            </a:r>
            <a:r>
              <a:rPr lang="en-GB" spc="-160" dirty="0"/>
              <a:t> </a:t>
            </a:r>
            <a:r>
              <a:rPr lang="en-GB" dirty="0"/>
              <a:t>outliers</a:t>
            </a:r>
            <a:r>
              <a:rPr lang="en-GB" spc="-160" dirty="0"/>
              <a:t> </a:t>
            </a:r>
            <a:r>
              <a:rPr lang="en-GB" spc="50" dirty="0"/>
              <a:t>and</a:t>
            </a:r>
            <a:r>
              <a:rPr lang="en-GB" spc="-160" dirty="0"/>
              <a:t> </a:t>
            </a:r>
            <a:r>
              <a:rPr lang="en-GB" spc="20" dirty="0"/>
              <a:t>does</a:t>
            </a:r>
            <a:r>
              <a:rPr lang="en-GB" spc="-160" dirty="0"/>
              <a:t> </a:t>
            </a:r>
            <a:r>
              <a:rPr lang="en-GB" spc="45" dirty="0"/>
              <a:t>not </a:t>
            </a:r>
            <a:r>
              <a:rPr lang="en-GB" spc="-615" dirty="0"/>
              <a:t> </a:t>
            </a:r>
            <a:r>
              <a:rPr lang="en-GB" spc="15" dirty="0"/>
              <a:t>penalize </a:t>
            </a:r>
            <a:r>
              <a:rPr lang="en-GB" spc="35" dirty="0"/>
              <a:t>the </a:t>
            </a:r>
            <a:r>
              <a:rPr lang="en-GB" spc="-35" dirty="0"/>
              <a:t>errors </a:t>
            </a:r>
            <a:r>
              <a:rPr lang="en-GB" spc="-40" dirty="0"/>
              <a:t>as </a:t>
            </a:r>
            <a:r>
              <a:rPr lang="en-GB" spc="-10" dirty="0"/>
              <a:t>extremely </a:t>
            </a:r>
            <a:r>
              <a:rPr lang="en-GB" spc="-40" dirty="0"/>
              <a:t>as </a:t>
            </a:r>
            <a:r>
              <a:rPr lang="en-GB" spc="-30" dirty="0"/>
              <a:t>MSE. </a:t>
            </a:r>
            <a:r>
              <a:rPr lang="en-GB" spc="105" dirty="0"/>
              <a:t>MAE </a:t>
            </a:r>
            <a:r>
              <a:rPr lang="en-GB" spc="-35" dirty="0"/>
              <a:t>is </a:t>
            </a:r>
            <a:r>
              <a:rPr lang="en-GB" spc="-20" dirty="0"/>
              <a:t>a </a:t>
            </a:r>
            <a:r>
              <a:rPr lang="en-GB" spc="-5" dirty="0"/>
              <a:t>linear score </a:t>
            </a:r>
            <a:r>
              <a:rPr lang="en-GB" spc="60" dirty="0"/>
              <a:t>which </a:t>
            </a:r>
            <a:r>
              <a:rPr lang="en-GB" spc="65" dirty="0"/>
              <a:t> </a:t>
            </a:r>
            <a:r>
              <a:rPr lang="en-GB" spc="155" dirty="0"/>
              <a:t>m</a:t>
            </a:r>
            <a:r>
              <a:rPr lang="en-GB" spc="-20" dirty="0"/>
              <a:t>e</a:t>
            </a:r>
            <a:r>
              <a:rPr lang="en-GB" dirty="0"/>
              <a:t>ans</a:t>
            </a:r>
            <a:r>
              <a:rPr lang="en-GB" spc="-165" dirty="0"/>
              <a:t> </a:t>
            </a:r>
            <a:r>
              <a:rPr lang="en-GB" spc="-15" dirty="0"/>
              <a:t>all</a:t>
            </a:r>
            <a:r>
              <a:rPr lang="en-GB" spc="-165" dirty="0"/>
              <a:t> </a:t>
            </a:r>
            <a:r>
              <a:rPr lang="en-GB" spc="50" dirty="0"/>
              <a:t>th</a:t>
            </a:r>
            <a:r>
              <a:rPr lang="en-GB" spc="10" dirty="0"/>
              <a:t>e</a:t>
            </a:r>
            <a:r>
              <a:rPr lang="en-GB" spc="-165" dirty="0"/>
              <a:t> </a:t>
            </a:r>
            <a:r>
              <a:rPr lang="en-GB" spc="30" dirty="0"/>
              <a:t>in</a:t>
            </a:r>
            <a:r>
              <a:rPr lang="en-GB" spc="15" dirty="0"/>
              <a:t>dividual</a:t>
            </a:r>
            <a:r>
              <a:rPr lang="en-GB" spc="-165" dirty="0"/>
              <a:t> </a:t>
            </a:r>
            <a:r>
              <a:rPr lang="en-GB" spc="10" dirty="0"/>
              <a:t>dif</a:t>
            </a:r>
            <a:r>
              <a:rPr lang="en-GB" spc="-15" dirty="0"/>
              <a:t>f</a:t>
            </a:r>
            <a:r>
              <a:rPr lang="en-GB" spc="-20" dirty="0"/>
              <a:t>e</a:t>
            </a:r>
            <a:r>
              <a:rPr lang="en-GB" spc="-40" dirty="0"/>
              <a:t>r</a:t>
            </a:r>
            <a:r>
              <a:rPr lang="en-GB" spc="45" dirty="0"/>
              <a:t>en</a:t>
            </a:r>
            <a:r>
              <a:rPr lang="en-GB" spc="55" dirty="0"/>
              <a:t>c</a:t>
            </a:r>
            <a:r>
              <a:rPr lang="en-GB" spc="-25" dirty="0"/>
              <a:t>es</a:t>
            </a:r>
            <a:r>
              <a:rPr lang="en-GB" spc="-165" dirty="0"/>
              <a:t> </a:t>
            </a:r>
            <a:r>
              <a:rPr lang="en-GB" spc="-40" dirty="0"/>
              <a:t>a</a:t>
            </a:r>
            <a:r>
              <a:rPr lang="en-GB" spc="-55" dirty="0"/>
              <a:t>r</a:t>
            </a:r>
            <a:r>
              <a:rPr lang="en-GB" spc="10" dirty="0"/>
              <a:t>e</a:t>
            </a:r>
            <a:r>
              <a:rPr lang="en-GB" spc="-165" dirty="0"/>
              <a:t> </a:t>
            </a:r>
            <a:r>
              <a:rPr lang="en-GB" spc="75" dirty="0"/>
              <a:t>w</a:t>
            </a:r>
            <a:r>
              <a:rPr lang="en-GB" spc="45" dirty="0"/>
              <a:t>eigh</a:t>
            </a:r>
            <a:r>
              <a:rPr lang="en-GB" spc="-5" dirty="0"/>
              <a:t>t</a:t>
            </a:r>
            <a:r>
              <a:rPr lang="en-GB" spc="55" dirty="0"/>
              <a:t>ed</a:t>
            </a:r>
            <a:r>
              <a:rPr lang="en-GB" spc="-165" dirty="0"/>
              <a:t> </a:t>
            </a:r>
            <a:r>
              <a:rPr lang="en-GB" spc="5" dirty="0"/>
              <a:t>equall</a:t>
            </a:r>
            <a:r>
              <a:rPr lang="en-GB" spc="-60" dirty="0"/>
              <a:t>y</a:t>
            </a:r>
            <a:r>
              <a:rPr lang="en-GB" spc="-275" dirty="0"/>
              <a:t>.</a:t>
            </a:r>
          </a:p>
          <a:p>
            <a:pPr marL="69215" marR="94615">
              <a:lnSpc>
                <a:spcPct val="114599"/>
              </a:lnSpc>
            </a:pPr>
            <a:r>
              <a:rPr lang="en-GB" i="1" spc="-100" dirty="0">
                <a:latin typeface="Verdana"/>
                <a:cs typeface="Verdana"/>
              </a:rPr>
              <a:t>It</a:t>
            </a:r>
            <a:r>
              <a:rPr lang="en-GB" i="1" spc="-160" dirty="0">
                <a:latin typeface="Verdana"/>
                <a:cs typeface="Verdana"/>
              </a:rPr>
              <a:t> </a:t>
            </a:r>
            <a:r>
              <a:rPr lang="en-GB" i="1" spc="-35" dirty="0">
                <a:latin typeface="Verdana"/>
                <a:cs typeface="Verdana"/>
              </a:rPr>
              <a:t>is</a:t>
            </a:r>
            <a:r>
              <a:rPr lang="en-GB" i="1" spc="-155" dirty="0">
                <a:latin typeface="Verdana"/>
                <a:cs typeface="Verdana"/>
              </a:rPr>
              <a:t> </a:t>
            </a:r>
            <a:r>
              <a:rPr lang="en-GB" i="1" spc="45" dirty="0">
                <a:latin typeface="Verdana"/>
                <a:cs typeface="Verdana"/>
              </a:rPr>
              <a:t>not</a:t>
            </a:r>
            <a:r>
              <a:rPr lang="en-GB" i="1" spc="-160" dirty="0">
                <a:latin typeface="Verdana"/>
                <a:cs typeface="Verdana"/>
              </a:rPr>
              <a:t> </a:t>
            </a:r>
            <a:r>
              <a:rPr lang="en-GB" i="1" spc="25" dirty="0">
                <a:latin typeface="Verdana"/>
                <a:cs typeface="Verdana"/>
              </a:rPr>
              <a:t>suitable</a:t>
            </a:r>
            <a:r>
              <a:rPr lang="en-GB" i="1" spc="-155" dirty="0">
                <a:latin typeface="Verdana"/>
                <a:cs typeface="Verdana"/>
              </a:rPr>
              <a:t> </a:t>
            </a:r>
            <a:r>
              <a:rPr lang="en-GB" i="1" spc="-20" dirty="0">
                <a:latin typeface="Verdana"/>
                <a:cs typeface="Verdana"/>
              </a:rPr>
              <a:t>for</a:t>
            </a:r>
            <a:r>
              <a:rPr lang="en-GB" i="1" spc="-160" dirty="0">
                <a:latin typeface="Verdana"/>
                <a:cs typeface="Verdana"/>
              </a:rPr>
              <a:t> </a:t>
            </a:r>
            <a:r>
              <a:rPr lang="en-GB" i="1" spc="45" dirty="0">
                <a:latin typeface="Verdana"/>
                <a:cs typeface="Verdana"/>
              </a:rPr>
              <a:t>applications</a:t>
            </a:r>
            <a:r>
              <a:rPr lang="en-GB" i="1" spc="-155" dirty="0">
                <a:latin typeface="Verdana"/>
                <a:cs typeface="Verdana"/>
              </a:rPr>
              <a:t> </a:t>
            </a:r>
            <a:r>
              <a:rPr lang="en-GB" i="1" spc="25" dirty="0">
                <a:latin typeface="Verdana"/>
                <a:cs typeface="Verdana"/>
              </a:rPr>
              <a:t>where</a:t>
            </a:r>
            <a:r>
              <a:rPr lang="en-GB" i="1" spc="-160" dirty="0">
                <a:latin typeface="Verdana"/>
                <a:cs typeface="Verdana"/>
              </a:rPr>
              <a:t> </a:t>
            </a:r>
            <a:r>
              <a:rPr lang="en-GB" i="1" spc="-5" dirty="0">
                <a:latin typeface="Verdana"/>
                <a:cs typeface="Verdana"/>
              </a:rPr>
              <a:t>you</a:t>
            </a:r>
            <a:r>
              <a:rPr lang="en-GB" i="1" spc="-155" dirty="0">
                <a:latin typeface="Verdana"/>
                <a:cs typeface="Verdana"/>
              </a:rPr>
              <a:t> </a:t>
            </a:r>
            <a:r>
              <a:rPr lang="en-GB" i="1" spc="75" dirty="0">
                <a:latin typeface="Verdana"/>
                <a:cs typeface="Verdana"/>
              </a:rPr>
              <a:t>want</a:t>
            </a:r>
            <a:r>
              <a:rPr lang="en-GB" i="1" spc="-160" dirty="0">
                <a:latin typeface="Verdana"/>
                <a:cs typeface="Verdana"/>
              </a:rPr>
              <a:t> </a:t>
            </a:r>
            <a:r>
              <a:rPr lang="en-GB" i="1" spc="10" dirty="0">
                <a:latin typeface="Verdana"/>
                <a:cs typeface="Verdana"/>
              </a:rPr>
              <a:t>to</a:t>
            </a:r>
            <a:r>
              <a:rPr lang="en-GB" i="1" spc="-155" dirty="0">
                <a:latin typeface="Verdana"/>
                <a:cs typeface="Verdana"/>
              </a:rPr>
              <a:t> </a:t>
            </a:r>
            <a:r>
              <a:rPr lang="en-GB" i="1" spc="50" dirty="0">
                <a:latin typeface="Verdana"/>
                <a:cs typeface="Verdana"/>
              </a:rPr>
              <a:t>pay</a:t>
            </a:r>
            <a:r>
              <a:rPr lang="en-GB" i="1" spc="-155" dirty="0">
                <a:latin typeface="Verdana"/>
                <a:cs typeface="Verdana"/>
              </a:rPr>
              <a:t> </a:t>
            </a:r>
            <a:r>
              <a:rPr lang="en-GB" i="1" spc="30" dirty="0">
                <a:latin typeface="Verdana"/>
                <a:cs typeface="Verdana"/>
              </a:rPr>
              <a:t>more</a:t>
            </a:r>
            <a:r>
              <a:rPr lang="en-GB" i="1" spc="-160" dirty="0">
                <a:latin typeface="Verdana"/>
                <a:cs typeface="Verdana"/>
              </a:rPr>
              <a:t> </a:t>
            </a:r>
            <a:r>
              <a:rPr lang="en-GB" i="1" spc="35" dirty="0">
                <a:latin typeface="Verdana"/>
                <a:cs typeface="Verdana"/>
              </a:rPr>
              <a:t>attention </a:t>
            </a:r>
            <a:r>
              <a:rPr lang="en-GB" i="1" spc="-615" dirty="0">
                <a:latin typeface="Verdana"/>
                <a:cs typeface="Verdana"/>
              </a:rPr>
              <a:t> </a:t>
            </a:r>
            <a:r>
              <a:rPr lang="en-GB" i="1" spc="10" dirty="0">
                <a:latin typeface="Verdana"/>
                <a:cs typeface="Verdana"/>
              </a:rPr>
              <a:t>to</a:t>
            </a:r>
            <a:r>
              <a:rPr lang="en-GB" i="1" spc="-170" dirty="0">
                <a:latin typeface="Verdana"/>
                <a:cs typeface="Verdana"/>
              </a:rPr>
              <a:t> </a:t>
            </a:r>
            <a:r>
              <a:rPr lang="en-GB" i="1" spc="35" dirty="0">
                <a:latin typeface="Verdana"/>
                <a:cs typeface="Verdana"/>
              </a:rPr>
              <a:t>the</a:t>
            </a:r>
            <a:r>
              <a:rPr lang="en-GB" i="1" spc="-165" dirty="0">
                <a:latin typeface="Verdana"/>
                <a:cs typeface="Verdana"/>
              </a:rPr>
              <a:t> </a:t>
            </a:r>
            <a:r>
              <a:rPr lang="en-GB" i="1" spc="-30" dirty="0">
                <a:latin typeface="Verdana"/>
                <a:cs typeface="Verdana"/>
              </a:rPr>
              <a:t>outliers.</a:t>
            </a:r>
          </a:p>
        </p:txBody>
      </p:sp>
      <p:pic>
        <p:nvPicPr>
          <p:cNvPr id="13" name="object 4">
            <a:extLst>
              <a:ext uri="{FF2B5EF4-FFF2-40B4-BE49-F238E27FC236}">
                <a16:creationId xmlns:a16="http://schemas.microsoft.com/office/drawing/2014/main" id="{DB19144F-315C-7AA9-F5E6-A9D6C4A0E083}"/>
              </a:ext>
            </a:extLst>
          </p:cNvPr>
          <p:cNvPicPr/>
          <p:nvPr/>
        </p:nvPicPr>
        <p:blipFill>
          <a:blip r:embed="rId2" cstate="print"/>
          <a:stretch>
            <a:fillRect/>
          </a:stretch>
        </p:blipFill>
        <p:spPr>
          <a:xfrm>
            <a:off x="4027348" y="4577131"/>
            <a:ext cx="3615488" cy="1779219"/>
          </a:xfrm>
          <a:prstGeom prst="rect">
            <a:avLst/>
          </a:prstGeom>
        </p:spPr>
      </p:pic>
    </p:spTree>
    <p:extLst>
      <p:ext uri="{BB962C8B-B14F-4D97-AF65-F5344CB8AC3E}">
        <p14:creationId xmlns:p14="http://schemas.microsoft.com/office/powerpoint/2010/main" val="31269202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F5A1C33-475D-474A-A037-DDAF3DC7AF09}" type="slidenum">
              <a:rPr lang="en-US" smtClean="0"/>
              <a:t>34</a:t>
            </a:fld>
            <a:endParaRPr lang="en-US"/>
          </a:p>
        </p:txBody>
      </p:sp>
      <p:sp>
        <p:nvSpPr>
          <p:cNvPr id="10" name="TextBox 9">
            <a:extLst>
              <a:ext uri="{FF2B5EF4-FFF2-40B4-BE49-F238E27FC236}">
                <a16:creationId xmlns:a16="http://schemas.microsoft.com/office/drawing/2014/main" id="{72BB08D8-8A90-8BB7-D327-84AD43DB3C69}"/>
              </a:ext>
            </a:extLst>
          </p:cNvPr>
          <p:cNvSpPr txBox="1"/>
          <p:nvPr/>
        </p:nvSpPr>
        <p:spPr>
          <a:xfrm>
            <a:off x="558800" y="416560"/>
            <a:ext cx="8585200" cy="646331"/>
          </a:xfrm>
          <a:prstGeom prst="rect">
            <a:avLst/>
          </a:prstGeom>
          <a:noFill/>
        </p:spPr>
        <p:txBody>
          <a:bodyPr wrap="square">
            <a:spAutoFit/>
          </a:bodyPr>
          <a:lstStyle/>
          <a:p>
            <a:r>
              <a:rPr lang="en-IN" sz="3600" spc="-10" dirty="0">
                <a:solidFill>
                  <a:srgbClr val="FF0000"/>
                </a:solidFill>
              </a:rPr>
              <a:t>4</a:t>
            </a:r>
            <a:r>
              <a:rPr lang="en-IN" sz="3600" spc="-280" dirty="0">
                <a:solidFill>
                  <a:srgbClr val="FF0000"/>
                </a:solidFill>
              </a:rPr>
              <a:t>.</a:t>
            </a:r>
            <a:r>
              <a:rPr lang="en-IN" sz="3600" spc="-165" dirty="0">
                <a:solidFill>
                  <a:srgbClr val="FF0000"/>
                </a:solidFill>
              </a:rPr>
              <a:t> </a:t>
            </a:r>
            <a:r>
              <a:rPr lang="en-IN" sz="3600" spc="-5" dirty="0">
                <a:solidFill>
                  <a:srgbClr val="FF0000"/>
                </a:solidFill>
              </a:rPr>
              <a:t>MA</a:t>
            </a:r>
            <a:r>
              <a:rPr lang="en-IN" sz="3600" spc="-35" dirty="0">
                <a:solidFill>
                  <a:srgbClr val="FF0000"/>
                </a:solidFill>
              </a:rPr>
              <a:t>PE</a:t>
            </a:r>
            <a:r>
              <a:rPr lang="en-IN" sz="3600" spc="-165" dirty="0">
                <a:solidFill>
                  <a:srgbClr val="FF0000"/>
                </a:solidFill>
              </a:rPr>
              <a:t> </a:t>
            </a:r>
            <a:r>
              <a:rPr lang="en-IN" sz="3600" spc="-210" dirty="0">
                <a:solidFill>
                  <a:srgbClr val="FF0000"/>
                </a:solidFill>
              </a:rPr>
              <a:t>(M</a:t>
            </a:r>
            <a:r>
              <a:rPr lang="en-IN" sz="3600" spc="-225" dirty="0">
                <a:solidFill>
                  <a:srgbClr val="FF0000"/>
                </a:solidFill>
              </a:rPr>
              <a:t>e</a:t>
            </a:r>
            <a:r>
              <a:rPr lang="en-IN" sz="3600" spc="-105" dirty="0">
                <a:solidFill>
                  <a:srgbClr val="FF0000"/>
                </a:solidFill>
              </a:rPr>
              <a:t>an</a:t>
            </a:r>
            <a:r>
              <a:rPr lang="en-IN" sz="3600" spc="-165" dirty="0">
                <a:solidFill>
                  <a:srgbClr val="FF0000"/>
                </a:solidFill>
              </a:rPr>
              <a:t> </a:t>
            </a:r>
            <a:r>
              <a:rPr lang="en-IN" sz="3600" spc="-85" dirty="0">
                <a:solidFill>
                  <a:srgbClr val="FF0000"/>
                </a:solidFill>
              </a:rPr>
              <a:t>Absolu</a:t>
            </a:r>
            <a:r>
              <a:rPr lang="en-IN" sz="3600" spc="-110" dirty="0">
                <a:solidFill>
                  <a:srgbClr val="FF0000"/>
                </a:solidFill>
              </a:rPr>
              <a:t>t</a:t>
            </a:r>
            <a:r>
              <a:rPr lang="en-IN" sz="3600" spc="-95" dirty="0">
                <a:solidFill>
                  <a:srgbClr val="FF0000"/>
                </a:solidFill>
              </a:rPr>
              <a:t>e</a:t>
            </a:r>
            <a:r>
              <a:rPr lang="en-IN" sz="3600" spc="-165" dirty="0">
                <a:solidFill>
                  <a:srgbClr val="FF0000"/>
                </a:solidFill>
              </a:rPr>
              <a:t> </a:t>
            </a:r>
            <a:r>
              <a:rPr lang="en-IN" sz="3600" spc="-35" dirty="0">
                <a:solidFill>
                  <a:srgbClr val="FF0000"/>
                </a:solidFill>
              </a:rPr>
              <a:t>P</a:t>
            </a:r>
            <a:r>
              <a:rPr lang="en-IN" sz="3600" spc="-160" dirty="0">
                <a:solidFill>
                  <a:srgbClr val="FF0000"/>
                </a:solidFill>
              </a:rPr>
              <a:t>e</a:t>
            </a:r>
            <a:r>
              <a:rPr lang="en-IN" sz="3600" spc="-145" dirty="0">
                <a:solidFill>
                  <a:srgbClr val="FF0000"/>
                </a:solidFill>
              </a:rPr>
              <a:t>r</a:t>
            </a:r>
            <a:r>
              <a:rPr lang="en-IN" sz="3600" spc="-15" dirty="0">
                <a:solidFill>
                  <a:srgbClr val="FF0000"/>
                </a:solidFill>
              </a:rPr>
              <a:t>c</a:t>
            </a:r>
            <a:r>
              <a:rPr lang="en-IN" sz="3600" spc="-90" dirty="0">
                <a:solidFill>
                  <a:srgbClr val="FF0000"/>
                </a:solidFill>
              </a:rPr>
              <a:t>ent</a:t>
            </a:r>
            <a:r>
              <a:rPr lang="en-IN" sz="3600" spc="-85" dirty="0">
                <a:solidFill>
                  <a:srgbClr val="FF0000"/>
                </a:solidFill>
              </a:rPr>
              <a:t>a</a:t>
            </a:r>
            <a:r>
              <a:rPr lang="en-IN" sz="3600" spc="-50" dirty="0">
                <a:solidFill>
                  <a:srgbClr val="FF0000"/>
                </a:solidFill>
              </a:rPr>
              <a:t>ge</a:t>
            </a:r>
            <a:r>
              <a:rPr lang="en-IN" sz="3600" spc="-165" dirty="0">
                <a:solidFill>
                  <a:srgbClr val="FF0000"/>
                </a:solidFill>
              </a:rPr>
              <a:t> </a:t>
            </a:r>
            <a:r>
              <a:rPr lang="en-IN" sz="3600" spc="-130" dirty="0">
                <a:solidFill>
                  <a:srgbClr val="FF0000"/>
                </a:solidFill>
              </a:rPr>
              <a:t>E</a:t>
            </a:r>
            <a:r>
              <a:rPr lang="en-IN" sz="3600" spc="-110" dirty="0">
                <a:solidFill>
                  <a:srgbClr val="FF0000"/>
                </a:solidFill>
              </a:rPr>
              <a:t>r</a:t>
            </a:r>
            <a:r>
              <a:rPr lang="en-IN" sz="3600" spc="-210" dirty="0">
                <a:solidFill>
                  <a:srgbClr val="FF0000"/>
                </a:solidFill>
              </a:rPr>
              <a:t>r</a:t>
            </a:r>
            <a:r>
              <a:rPr lang="en-IN" sz="3600" spc="-160" dirty="0">
                <a:solidFill>
                  <a:srgbClr val="FF0000"/>
                </a:solidFill>
              </a:rPr>
              <a:t>o</a:t>
            </a:r>
            <a:r>
              <a:rPr lang="en-IN" sz="3600" spc="-130" dirty="0">
                <a:solidFill>
                  <a:srgbClr val="FF0000"/>
                </a:solidFill>
              </a:rPr>
              <a:t>r</a:t>
            </a:r>
            <a:r>
              <a:rPr lang="en-IN" sz="3600" spc="-520" dirty="0">
                <a:solidFill>
                  <a:srgbClr val="FF0000"/>
                </a:solidFill>
              </a:rPr>
              <a:t>)</a:t>
            </a:r>
            <a:endParaRPr lang="en-IN" sz="3600" dirty="0">
              <a:solidFill>
                <a:srgbClr val="FF0000"/>
              </a:solidFill>
            </a:endParaRPr>
          </a:p>
        </p:txBody>
      </p:sp>
      <p:sp>
        <p:nvSpPr>
          <p:cNvPr id="12" name="TextBox 11">
            <a:extLst>
              <a:ext uri="{FF2B5EF4-FFF2-40B4-BE49-F238E27FC236}">
                <a16:creationId xmlns:a16="http://schemas.microsoft.com/office/drawing/2014/main" id="{0D386F28-4544-AC83-8A2C-7C9C647FCFF8}"/>
              </a:ext>
            </a:extLst>
          </p:cNvPr>
          <p:cNvSpPr txBox="1"/>
          <p:nvPr/>
        </p:nvSpPr>
        <p:spPr>
          <a:xfrm>
            <a:off x="670560" y="1300480"/>
            <a:ext cx="8473440" cy="1347805"/>
          </a:xfrm>
          <a:prstGeom prst="rect">
            <a:avLst/>
          </a:prstGeom>
          <a:noFill/>
        </p:spPr>
        <p:txBody>
          <a:bodyPr wrap="square">
            <a:spAutoFit/>
          </a:bodyPr>
          <a:lstStyle/>
          <a:p>
            <a:pPr marL="69215" marR="5080">
              <a:lnSpc>
                <a:spcPct val="114599"/>
              </a:lnSpc>
              <a:spcBef>
                <a:spcPts val="100"/>
              </a:spcBef>
            </a:pPr>
            <a:r>
              <a:rPr lang="en-GB" dirty="0"/>
              <a:t>Th</a:t>
            </a:r>
            <a:r>
              <a:rPr lang="en-GB" spc="10" dirty="0"/>
              <a:t>e</a:t>
            </a:r>
            <a:r>
              <a:rPr lang="en-GB" spc="-165" dirty="0"/>
              <a:t> </a:t>
            </a:r>
            <a:r>
              <a:rPr lang="en-GB" spc="155" dirty="0"/>
              <a:t>m</a:t>
            </a:r>
            <a:r>
              <a:rPr lang="en-GB" spc="-20" dirty="0"/>
              <a:t>e</a:t>
            </a:r>
            <a:r>
              <a:rPr lang="en-GB" spc="30" dirty="0"/>
              <a:t>an</a:t>
            </a:r>
            <a:r>
              <a:rPr lang="en-GB" spc="-165" dirty="0"/>
              <a:t> </a:t>
            </a:r>
            <a:r>
              <a:rPr lang="en-GB" spc="20" dirty="0"/>
              <a:t>absolu</a:t>
            </a:r>
            <a:r>
              <a:rPr lang="en-GB" spc="-20" dirty="0"/>
              <a:t>t</a:t>
            </a:r>
            <a:r>
              <a:rPr lang="en-GB" spc="10" dirty="0"/>
              <a:t>e</a:t>
            </a:r>
            <a:r>
              <a:rPr lang="en-GB" spc="-165" dirty="0"/>
              <a:t> </a:t>
            </a:r>
            <a:r>
              <a:rPr lang="en-GB" spc="25" dirty="0"/>
              <a:t>pe</a:t>
            </a:r>
            <a:r>
              <a:rPr lang="en-GB" spc="-10" dirty="0"/>
              <a:t>r</a:t>
            </a:r>
            <a:r>
              <a:rPr lang="en-GB" spc="55" dirty="0"/>
              <a:t>c</a:t>
            </a:r>
            <a:r>
              <a:rPr lang="en-GB" spc="20" dirty="0"/>
              <a:t>enta</a:t>
            </a:r>
            <a:r>
              <a:rPr lang="en-GB" spc="60" dirty="0"/>
              <a:t>ge</a:t>
            </a:r>
            <a:r>
              <a:rPr lang="en-GB" spc="-165" dirty="0"/>
              <a:t> </a:t>
            </a:r>
            <a:r>
              <a:rPr lang="en-GB" spc="-20" dirty="0"/>
              <a:t>e</a:t>
            </a:r>
            <a:r>
              <a:rPr lang="en-GB" spc="-30" dirty="0"/>
              <a:t>r</a:t>
            </a:r>
            <a:r>
              <a:rPr lang="en-GB" spc="-75" dirty="0"/>
              <a:t>r</a:t>
            </a:r>
            <a:r>
              <a:rPr lang="en-GB" spc="-10" dirty="0"/>
              <a:t>or</a:t>
            </a:r>
            <a:r>
              <a:rPr lang="en-GB" spc="-165" dirty="0"/>
              <a:t> </a:t>
            </a:r>
            <a:r>
              <a:rPr lang="en-GB" spc="60" dirty="0"/>
              <a:t>(MA</a:t>
            </a:r>
            <a:r>
              <a:rPr lang="en-GB" spc="35" dirty="0"/>
              <a:t>P</a:t>
            </a:r>
            <a:r>
              <a:rPr lang="en-GB" spc="-145" dirty="0"/>
              <a:t>E),</a:t>
            </a:r>
            <a:r>
              <a:rPr lang="en-GB" spc="-165" dirty="0"/>
              <a:t> </a:t>
            </a:r>
            <a:r>
              <a:rPr lang="en-GB" spc="-15" dirty="0"/>
              <a:t>also</a:t>
            </a:r>
            <a:r>
              <a:rPr lang="en-GB" spc="-165" dirty="0"/>
              <a:t> </a:t>
            </a:r>
            <a:r>
              <a:rPr lang="en-GB" dirty="0"/>
              <a:t>k</a:t>
            </a:r>
            <a:r>
              <a:rPr lang="en-GB" spc="75" dirty="0"/>
              <a:t>n</a:t>
            </a:r>
            <a:r>
              <a:rPr lang="en-GB" spc="5" dirty="0"/>
              <a:t>o</a:t>
            </a:r>
            <a:r>
              <a:rPr lang="en-GB" spc="90" dirty="0"/>
              <a:t>wn</a:t>
            </a:r>
            <a:r>
              <a:rPr lang="en-GB" spc="-165" dirty="0"/>
              <a:t> </a:t>
            </a:r>
            <a:r>
              <a:rPr lang="en-GB" spc="-40" dirty="0"/>
              <a:t>as</a:t>
            </a:r>
            <a:r>
              <a:rPr lang="en-GB" spc="-165" dirty="0"/>
              <a:t> </a:t>
            </a:r>
            <a:r>
              <a:rPr lang="en-GB" spc="155" dirty="0"/>
              <a:t>m</a:t>
            </a:r>
            <a:r>
              <a:rPr lang="en-GB" spc="-20" dirty="0"/>
              <a:t>e</a:t>
            </a:r>
            <a:r>
              <a:rPr lang="en-GB" spc="20" dirty="0"/>
              <a:t>an </a:t>
            </a:r>
            <a:r>
              <a:rPr lang="en-GB" spc="15" dirty="0"/>
              <a:t>absolute</a:t>
            </a:r>
            <a:r>
              <a:rPr lang="en-GB" spc="-165" dirty="0"/>
              <a:t> </a:t>
            </a:r>
            <a:r>
              <a:rPr lang="en-GB" spc="30" dirty="0"/>
              <a:t>percentage</a:t>
            </a:r>
            <a:r>
              <a:rPr lang="en-GB" spc="-165" dirty="0"/>
              <a:t> </a:t>
            </a:r>
            <a:r>
              <a:rPr lang="en-GB" spc="10" dirty="0"/>
              <a:t>deviation</a:t>
            </a:r>
            <a:r>
              <a:rPr lang="en-GB" spc="-160" dirty="0"/>
              <a:t> </a:t>
            </a:r>
            <a:r>
              <a:rPr lang="en-GB" spc="-25" dirty="0"/>
              <a:t>(MAPD),</a:t>
            </a:r>
            <a:r>
              <a:rPr lang="en-GB" spc="-165" dirty="0"/>
              <a:t> </a:t>
            </a:r>
            <a:r>
              <a:rPr lang="en-GB" spc="-35" dirty="0"/>
              <a:t>is</a:t>
            </a:r>
            <a:r>
              <a:rPr lang="en-GB" spc="-160" dirty="0"/>
              <a:t> </a:t>
            </a:r>
            <a:r>
              <a:rPr lang="en-GB" spc="-20" dirty="0"/>
              <a:t>a</a:t>
            </a:r>
            <a:r>
              <a:rPr lang="en-GB" spc="-165" dirty="0"/>
              <a:t> </a:t>
            </a:r>
            <a:r>
              <a:rPr lang="en-GB" spc="10" dirty="0"/>
              <a:t>measure</a:t>
            </a:r>
            <a:r>
              <a:rPr lang="en-GB" spc="-160" dirty="0"/>
              <a:t> </a:t>
            </a:r>
            <a:r>
              <a:rPr lang="en-GB" spc="5" dirty="0"/>
              <a:t>of</a:t>
            </a:r>
            <a:r>
              <a:rPr lang="en-GB" spc="-165" dirty="0"/>
              <a:t> </a:t>
            </a:r>
            <a:r>
              <a:rPr lang="en-GB" spc="30" dirty="0"/>
              <a:t>prediction </a:t>
            </a:r>
            <a:r>
              <a:rPr lang="en-GB" spc="35" dirty="0"/>
              <a:t> </a:t>
            </a:r>
            <a:r>
              <a:rPr lang="en-GB" spc="5" dirty="0"/>
              <a:t>accuracy</a:t>
            </a:r>
            <a:r>
              <a:rPr lang="en-GB" spc="-160" dirty="0"/>
              <a:t> </a:t>
            </a:r>
            <a:r>
              <a:rPr lang="en-GB" spc="5" dirty="0"/>
              <a:t>of</a:t>
            </a:r>
            <a:r>
              <a:rPr lang="en-GB" spc="-160" dirty="0"/>
              <a:t> </a:t>
            </a:r>
            <a:r>
              <a:rPr lang="en-GB" spc="-20" dirty="0"/>
              <a:t>a</a:t>
            </a:r>
            <a:r>
              <a:rPr lang="en-GB" spc="-155" dirty="0"/>
              <a:t> </a:t>
            </a:r>
            <a:r>
              <a:rPr lang="en-GB" spc="10" dirty="0"/>
              <a:t>forecasting</a:t>
            </a:r>
            <a:r>
              <a:rPr lang="en-GB" spc="-160" dirty="0"/>
              <a:t> </a:t>
            </a:r>
            <a:r>
              <a:rPr lang="en-GB" spc="65" dirty="0"/>
              <a:t>method</a:t>
            </a:r>
            <a:r>
              <a:rPr lang="en-GB" spc="-160" dirty="0"/>
              <a:t> </a:t>
            </a:r>
            <a:r>
              <a:rPr lang="en-GB" spc="30" dirty="0"/>
              <a:t>in</a:t>
            </a:r>
            <a:r>
              <a:rPr lang="en-GB" spc="-155" dirty="0"/>
              <a:t> </a:t>
            </a:r>
            <a:r>
              <a:rPr lang="en-GB" spc="-35" dirty="0"/>
              <a:t>statistics,</a:t>
            </a:r>
            <a:r>
              <a:rPr lang="en-GB" spc="-160" dirty="0"/>
              <a:t> </a:t>
            </a:r>
            <a:r>
              <a:rPr lang="en-GB" spc="-20" dirty="0"/>
              <a:t>for</a:t>
            </a:r>
            <a:r>
              <a:rPr lang="en-GB" spc="-155" dirty="0"/>
              <a:t> </a:t>
            </a:r>
            <a:r>
              <a:rPr lang="en-GB" spc="15" dirty="0"/>
              <a:t>example</a:t>
            </a:r>
            <a:r>
              <a:rPr lang="en-GB" spc="-160" dirty="0"/>
              <a:t> </a:t>
            </a:r>
            <a:r>
              <a:rPr lang="en-GB" spc="30" dirty="0"/>
              <a:t>in</a:t>
            </a:r>
            <a:r>
              <a:rPr lang="en-GB" spc="-160" dirty="0"/>
              <a:t> </a:t>
            </a:r>
            <a:r>
              <a:rPr lang="en-GB" spc="25" dirty="0"/>
              <a:t>trend </a:t>
            </a:r>
            <a:r>
              <a:rPr lang="en-GB" spc="-615" dirty="0"/>
              <a:t> </a:t>
            </a:r>
            <a:r>
              <a:rPr lang="en-GB" spc="-5" dirty="0"/>
              <a:t>estimation,</a:t>
            </a:r>
            <a:r>
              <a:rPr lang="en-GB" spc="-160" dirty="0"/>
              <a:t> </a:t>
            </a:r>
            <a:r>
              <a:rPr lang="en-GB" spc="-15" dirty="0"/>
              <a:t>also</a:t>
            </a:r>
            <a:r>
              <a:rPr lang="en-GB" spc="-160" dirty="0"/>
              <a:t> </a:t>
            </a:r>
            <a:r>
              <a:rPr lang="en-GB" spc="30" dirty="0"/>
              <a:t>used</a:t>
            </a:r>
            <a:r>
              <a:rPr lang="en-GB" spc="-160" dirty="0"/>
              <a:t> </a:t>
            </a:r>
            <a:r>
              <a:rPr lang="en-GB" spc="-40" dirty="0"/>
              <a:t>as</a:t>
            </a:r>
            <a:r>
              <a:rPr lang="en-GB" spc="-160" dirty="0"/>
              <a:t> </a:t>
            </a:r>
            <a:r>
              <a:rPr lang="en-GB" spc="-20" dirty="0"/>
              <a:t>a</a:t>
            </a:r>
            <a:r>
              <a:rPr lang="en-GB" spc="-160" dirty="0"/>
              <a:t> </a:t>
            </a:r>
            <a:r>
              <a:rPr lang="en-GB" spc="-25" dirty="0"/>
              <a:t>loss</a:t>
            </a:r>
            <a:r>
              <a:rPr lang="en-GB" spc="-160" dirty="0"/>
              <a:t> </a:t>
            </a:r>
            <a:r>
              <a:rPr lang="en-GB" spc="40" dirty="0"/>
              <a:t>function</a:t>
            </a:r>
            <a:r>
              <a:rPr lang="en-GB" spc="-160" dirty="0"/>
              <a:t> </a:t>
            </a:r>
            <a:r>
              <a:rPr lang="en-GB" spc="-20" dirty="0"/>
              <a:t>for</a:t>
            </a:r>
            <a:r>
              <a:rPr lang="en-GB" spc="-160" dirty="0"/>
              <a:t> </a:t>
            </a:r>
            <a:r>
              <a:rPr lang="en-GB" spc="-5" dirty="0"/>
              <a:t>regression</a:t>
            </a:r>
            <a:r>
              <a:rPr lang="en-GB" spc="-160" dirty="0"/>
              <a:t> </a:t>
            </a:r>
            <a:r>
              <a:rPr lang="en-GB" spc="30" dirty="0"/>
              <a:t>problems</a:t>
            </a:r>
            <a:r>
              <a:rPr lang="en-GB" spc="-160" dirty="0"/>
              <a:t> </a:t>
            </a:r>
            <a:r>
              <a:rPr lang="en-GB" spc="30" dirty="0"/>
              <a:t>in </a:t>
            </a:r>
            <a:r>
              <a:rPr lang="en-GB" spc="35" dirty="0"/>
              <a:t> </a:t>
            </a:r>
            <a:r>
              <a:rPr lang="en-GB" spc="70" dirty="0"/>
              <a:t>ma</a:t>
            </a:r>
            <a:r>
              <a:rPr lang="en-GB" spc="60" dirty="0"/>
              <a:t>c</a:t>
            </a:r>
            <a:r>
              <a:rPr lang="en-GB" spc="45" dirty="0"/>
              <a:t>hin</a:t>
            </a:r>
            <a:r>
              <a:rPr lang="en-GB" spc="10" dirty="0"/>
              <a:t>e</a:t>
            </a:r>
            <a:r>
              <a:rPr lang="en-GB" spc="-165" dirty="0"/>
              <a:t> </a:t>
            </a:r>
            <a:r>
              <a:rPr lang="en-GB" dirty="0"/>
              <a:t>l</a:t>
            </a:r>
            <a:r>
              <a:rPr lang="en-GB" spc="-30" dirty="0"/>
              <a:t>e</a:t>
            </a:r>
            <a:r>
              <a:rPr lang="en-GB" spc="-40" dirty="0"/>
              <a:t>a</a:t>
            </a:r>
            <a:r>
              <a:rPr lang="en-GB" spc="-45" dirty="0"/>
              <a:t>r</a:t>
            </a:r>
            <a:r>
              <a:rPr lang="en-GB" spc="45" dirty="0"/>
              <a:t>nin</a:t>
            </a:r>
            <a:r>
              <a:rPr lang="en-GB" spc="-80" dirty="0"/>
              <a:t>g.</a:t>
            </a:r>
          </a:p>
        </p:txBody>
      </p:sp>
      <p:pic>
        <p:nvPicPr>
          <p:cNvPr id="13" name="object 4">
            <a:extLst>
              <a:ext uri="{FF2B5EF4-FFF2-40B4-BE49-F238E27FC236}">
                <a16:creationId xmlns:a16="http://schemas.microsoft.com/office/drawing/2014/main" id="{EADA5116-B54C-A535-5DF7-C1A9E5D0A606}"/>
              </a:ext>
            </a:extLst>
          </p:cNvPr>
          <p:cNvPicPr/>
          <p:nvPr/>
        </p:nvPicPr>
        <p:blipFill>
          <a:blip r:embed="rId2" cstate="print"/>
          <a:stretch>
            <a:fillRect/>
          </a:stretch>
        </p:blipFill>
        <p:spPr>
          <a:xfrm>
            <a:off x="1685625" y="2927975"/>
            <a:ext cx="7173895" cy="1523999"/>
          </a:xfrm>
          <a:prstGeom prst="rect">
            <a:avLst/>
          </a:prstGeom>
        </p:spPr>
      </p:pic>
    </p:spTree>
    <p:extLst>
      <p:ext uri="{BB962C8B-B14F-4D97-AF65-F5344CB8AC3E}">
        <p14:creationId xmlns:p14="http://schemas.microsoft.com/office/powerpoint/2010/main" val="30030396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F5A1C33-475D-474A-A037-DDAF3DC7AF09}" type="slidenum">
              <a:rPr lang="en-US" smtClean="0"/>
              <a:t>35</a:t>
            </a:fld>
            <a:endParaRPr lang="en-US"/>
          </a:p>
        </p:txBody>
      </p:sp>
      <p:sp>
        <p:nvSpPr>
          <p:cNvPr id="11" name="TextBox 10">
            <a:extLst>
              <a:ext uri="{FF2B5EF4-FFF2-40B4-BE49-F238E27FC236}">
                <a16:creationId xmlns:a16="http://schemas.microsoft.com/office/drawing/2014/main" id="{B9FFD4FF-F855-64C4-C640-D80CAB071EB0}"/>
              </a:ext>
            </a:extLst>
          </p:cNvPr>
          <p:cNvSpPr txBox="1"/>
          <p:nvPr/>
        </p:nvSpPr>
        <p:spPr>
          <a:xfrm>
            <a:off x="853440" y="744974"/>
            <a:ext cx="6096000" cy="584775"/>
          </a:xfrm>
          <a:prstGeom prst="rect">
            <a:avLst/>
          </a:prstGeom>
          <a:noFill/>
        </p:spPr>
        <p:txBody>
          <a:bodyPr wrap="square">
            <a:spAutoFit/>
          </a:bodyPr>
          <a:lstStyle/>
          <a:p>
            <a:r>
              <a:rPr lang="en-IN" sz="3200" spc="-10" dirty="0">
                <a:solidFill>
                  <a:srgbClr val="FF0000"/>
                </a:solidFill>
              </a:rPr>
              <a:t>5</a:t>
            </a:r>
            <a:r>
              <a:rPr lang="en-IN" sz="3200" spc="-300" dirty="0">
                <a:solidFill>
                  <a:srgbClr val="FF0000"/>
                </a:solidFill>
              </a:rPr>
              <a:t>.</a:t>
            </a:r>
            <a:r>
              <a:rPr lang="en-IN" sz="3200" spc="-180" dirty="0">
                <a:solidFill>
                  <a:srgbClr val="FF0000"/>
                </a:solidFill>
              </a:rPr>
              <a:t> </a:t>
            </a:r>
            <a:r>
              <a:rPr lang="en-IN" sz="3200" spc="-145" dirty="0">
                <a:solidFill>
                  <a:srgbClr val="FF0000"/>
                </a:solidFill>
              </a:rPr>
              <a:t>R</a:t>
            </a:r>
            <a:r>
              <a:rPr lang="en-IN" sz="3200" spc="-367" baseline="30555" dirty="0">
                <a:solidFill>
                  <a:srgbClr val="FF0000"/>
                </a:solidFill>
              </a:rPr>
              <a:t>2</a:t>
            </a:r>
            <a:r>
              <a:rPr lang="en-IN" sz="3200" spc="-179" baseline="30555" dirty="0">
                <a:solidFill>
                  <a:srgbClr val="FF0000"/>
                </a:solidFill>
              </a:rPr>
              <a:t> </a:t>
            </a:r>
            <a:r>
              <a:rPr lang="en-IN" sz="3200" spc="-355" dirty="0">
                <a:solidFill>
                  <a:srgbClr val="FF0000"/>
                </a:solidFill>
              </a:rPr>
              <a:t>( R  </a:t>
            </a:r>
            <a:r>
              <a:rPr lang="en-IN" sz="3200" spc="-180" dirty="0">
                <a:solidFill>
                  <a:srgbClr val="FF0000"/>
                </a:solidFill>
              </a:rPr>
              <a:t> </a:t>
            </a:r>
            <a:r>
              <a:rPr lang="en-IN" sz="3200" spc="-635" dirty="0">
                <a:solidFill>
                  <a:srgbClr val="FF0000"/>
                </a:solidFill>
              </a:rPr>
              <a:t>–</a:t>
            </a:r>
            <a:r>
              <a:rPr lang="en-IN" sz="3200" spc="-180" dirty="0">
                <a:solidFill>
                  <a:srgbClr val="FF0000"/>
                </a:solidFill>
              </a:rPr>
              <a:t> </a:t>
            </a:r>
            <a:r>
              <a:rPr lang="en-IN" sz="3200" spc="-145" dirty="0">
                <a:solidFill>
                  <a:srgbClr val="FF0000"/>
                </a:solidFill>
              </a:rPr>
              <a:t>S </a:t>
            </a:r>
            <a:r>
              <a:rPr lang="en-IN" sz="3200" spc="-145" dirty="0" err="1">
                <a:solidFill>
                  <a:srgbClr val="FF0000"/>
                </a:solidFill>
              </a:rPr>
              <a:t>qua</a:t>
            </a:r>
            <a:r>
              <a:rPr lang="en-IN" sz="3200" spc="-135" dirty="0" err="1">
                <a:solidFill>
                  <a:srgbClr val="FF0000"/>
                </a:solidFill>
              </a:rPr>
              <a:t>r</a:t>
            </a:r>
            <a:r>
              <a:rPr lang="en-IN" sz="3200" spc="-229" dirty="0" err="1">
                <a:solidFill>
                  <a:srgbClr val="FF0000"/>
                </a:solidFill>
              </a:rPr>
              <a:t>ed</a:t>
            </a:r>
            <a:r>
              <a:rPr lang="en-IN" sz="3200" spc="-229" dirty="0">
                <a:solidFill>
                  <a:srgbClr val="FF0000"/>
                </a:solidFill>
              </a:rPr>
              <a:t>)</a:t>
            </a:r>
            <a:endParaRPr lang="en-IN" sz="3200" dirty="0">
              <a:solidFill>
                <a:srgbClr val="FF0000"/>
              </a:solidFill>
            </a:endParaRPr>
          </a:p>
        </p:txBody>
      </p:sp>
      <p:sp>
        <p:nvSpPr>
          <p:cNvPr id="13" name="TextBox 12">
            <a:extLst>
              <a:ext uri="{FF2B5EF4-FFF2-40B4-BE49-F238E27FC236}">
                <a16:creationId xmlns:a16="http://schemas.microsoft.com/office/drawing/2014/main" id="{EF2C7F11-0097-1125-5B47-5FE70805F00D}"/>
              </a:ext>
            </a:extLst>
          </p:cNvPr>
          <p:cNvSpPr txBox="1"/>
          <p:nvPr/>
        </p:nvSpPr>
        <p:spPr>
          <a:xfrm>
            <a:off x="457200" y="1487443"/>
            <a:ext cx="8686800" cy="2608919"/>
          </a:xfrm>
          <a:prstGeom prst="rect">
            <a:avLst/>
          </a:prstGeom>
          <a:noFill/>
        </p:spPr>
        <p:txBody>
          <a:bodyPr wrap="square">
            <a:spAutoFit/>
          </a:bodyPr>
          <a:lstStyle/>
          <a:p>
            <a:pPr marL="12700" marR="22860">
              <a:lnSpc>
                <a:spcPct val="114599"/>
              </a:lnSpc>
              <a:spcBef>
                <a:spcPts val="100"/>
              </a:spcBef>
            </a:pPr>
            <a:r>
              <a:rPr lang="en-GB" sz="1800" spc="30" dirty="0">
                <a:solidFill>
                  <a:srgbClr val="134F5C"/>
                </a:solidFill>
                <a:latin typeface="Verdana"/>
                <a:cs typeface="Verdana"/>
              </a:rPr>
              <a:t>Coefﬁcient</a:t>
            </a:r>
            <a:r>
              <a:rPr lang="en-GB" sz="1800" spc="-165" dirty="0">
                <a:solidFill>
                  <a:srgbClr val="134F5C"/>
                </a:solidFill>
                <a:latin typeface="Verdana"/>
                <a:cs typeface="Verdana"/>
              </a:rPr>
              <a:t> </a:t>
            </a:r>
            <a:r>
              <a:rPr lang="en-GB" sz="1800" spc="5" dirty="0">
                <a:solidFill>
                  <a:srgbClr val="134F5C"/>
                </a:solidFill>
                <a:latin typeface="Verdana"/>
                <a:cs typeface="Verdana"/>
              </a:rPr>
              <a:t>of</a:t>
            </a:r>
            <a:r>
              <a:rPr lang="en-GB" sz="1800" spc="-165" dirty="0">
                <a:solidFill>
                  <a:srgbClr val="134F5C"/>
                </a:solidFill>
                <a:latin typeface="Verdana"/>
                <a:cs typeface="Verdana"/>
              </a:rPr>
              <a:t> </a:t>
            </a:r>
            <a:r>
              <a:rPr lang="en-GB" sz="1800" spc="30" dirty="0">
                <a:solidFill>
                  <a:srgbClr val="134F5C"/>
                </a:solidFill>
                <a:latin typeface="Verdana"/>
                <a:cs typeface="Verdana"/>
              </a:rPr>
              <a:t>Determination</a:t>
            </a:r>
            <a:r>
              <a:rPr lang="en-GB" sz="1800" spc="-165" dirty="0">
                <a:solidFill>
                  <a:srgbClr val="134F5C"/>
                </a:solidFill>
                <a:latin typeface="Verdana"/>
                <a:cs typeface="Verdana"/>
              </a:rPr>
              <a:t> </a:t>
            </a:r>
            <a:r>
              <a:rPr lang="en-GB" sz="1800" spc="-10" dirty="0">
                <a:solidFill>
                  <a:srgbClr val="134F5C"/>
                </a:solidFill>
                <a:latin typeface="Verdana"/>
                <a:cs typeface="Verdana"/>
              </a:rPr>
              <a:t>or</a:t>
            </a:r>
            <a:r>
              <a:rPr lang="en-GB" sz="1800" spc="-165" dirty="0">
                <a:solidFill>
                  <a:srgbClr val="134F5C"/>
                </a:solidFill>
                <a:latin typeface="Verdana"/>
                <a:cs typeface="Verdana"/>
              </a:rPr>
              <a:t> </a:t>
            </a:r>
            <a:r>
              <a:rPr lang="en-GB" sz="1800" spc="-80" dirty="0">
                <a:solidFill>
                  <a:srgbClr val="134F5C"/>
                </a:solidFill>
                <a:latin typeface="Verdana"/>
                <a:cs typeface="Verdana"/>
              </a:rPr>
              <a:t>R²</a:t>
            </a:r>
            <a:r>
              <a:rPr lang="en-GB" sz="1800" spc="-165" dirty="0">
                <a:solidFill>
                  <a:srgbClr val="134F5C"/>
                </a:solidFill>
                <a:latin typeface="Verdana"/>
                <a:cs typeface="Verdana"/>
              </a:rPr>
              <a:t> </a:t>
            </a:r>
            <a:r>
              <a:rPr lang="en-GB" sz="1800" spc="-35" dirty="0">
                <a:solidFill>
                  <a:srgbClr val="134F5C"/>
                </a:solidFill>
                <a:latin typeface="Verdana"/>
                <a:cs typeface="Verdana"/>
              </a:rPr>
              <a:t>is</a:t>
            </a:r>
            <a:r>
              <a:rPr lang="en-GB" sz="1800" spc="-160" dirty="0">
                <a:solidFill>
                  <a:srgbClr val="134F5C"/>
                </a:solidFill>
                <a:latin typeface="Verdana"/>
                <a:cs typeface="Verdana"/>
              </a:rPr>
              <a:t> </a:t>
            </a:r>
            <a:r>
              <a:rPr lang="en-GB" sz="1800" spc="20" dirty="0">
                <a:solidFill>
                  <a:srgbClr val="134F5C"/>
                </a:solidFill>
                <a:latin typeface="Verdana"/>
                <a:cs typeface="Verdana"/>
              </a:rPr>
              <a:t>another</a:t>
            </a:r>
            <a:r>
              <a:rPr lang="en-GB" sz="1800" spc="-165" dirty="0">
                <a:solidFill>
                  <a:srgbClr val="134F5C"/>
                </a:solidFill>
                <a:latin typeface="Verdana"/>
                <a:cs typeface="Verdana"/>
              </a:rPr>
              <a:t> </a:t>
            </a:r>
            <a:r>
              <a:rPr lang="en-GB" sz="1800" spc="30" dirty="0">
                <a:solidFill>
                  <a:srgbClr val="134F5C"/>
                </a:solidFill>
                <a:latin typeface="Verdana"/>
                <a:cs typeface="Verdana"/>
              </a:rPr>
              <a:t>metric</a:t>
            </a:r>
            <a:r>
              <a:rPr lang="en-GB" sz="1800" spc="-165" dirty="0">
                <a:solidFill>
                  <a:srgbClr val="134F5C"/>
                </a:solidFill>
                <a:latin typeface="Verdana"/>
                <a:cs typeface="Verdana"/>
              </a:rPr>
              <a:t> </a:t>
            </a:r>
            <a:r>
              <a:rPr lang="en-GB" sz="1800" spc="30" dirty="0">
                <a:solidFill>
                  <a:srgbClr val="134F5C"/>
                </a:solidFill>
                <a:latin typeface="Verdana"/>
                <a:cs typeface="Verdana"/>
              </a:rPr>
              <a:t>used</a:t>
            </a:r>
            <a:r>
              <a:rPr lang="en-GB" sz="1800" spc="-165" dirty="0">
                <a:solidFill>
                  <a:srgbClr val="134F5C"/>
                </a:solidFill>
                <a:latin typeface="Verdana"/>
                <a:cs typeface="Verdana"/>
              </a:rPr>
              <a:t> </a:t>
            </a:r>
            <a:r>
              <a:rPr lang="en-GB" sz="1800" spc="-20" dirty="0">
                <a:solidFill>
                  <a:srgbClr val="134F5C"/>
                </a:solidFill>
                <a:latin typeface="Verdana"/>
                <a:cs typeface="Verdana"/>
              </a:rPr>
              <a:t>for</a:t>
            </a:r>
            <a:r>
              <a:rPr lang="en-GB" sz="1800" spc="-165" dirty="0">
                <a:solidFill>
                  <a:srgbClr val="134F5C"/>
                </a:solidFill>
                <a:latin typeface="Verdana"/>
                <a:cs typeface="Verdana"/>
              </a:rPr>
              <a:t> </a:t>
            </a:r>
            <a:r>
              <a:rPr lang="en-GB" sz="1800" spc="10" dirty="0">
                <a:solidFill>
                  <a:srgbClr val="134F5C"/>
                </a:solidFill>
                <a:latin typeface="Verdana"/>
                <a:cs typeface="Verdana"/>
              </a:rPr>
              <a:t>evaluating </a:t>
            </a:r>
            <a:r>
              <a:rPr lang="en-GB" sz="1800" spc="-615" dirty="0">
                <a:solidFill>
                  <a:srgbClr val="134F5C"/>
                </a:solidFill>
                <a:latin typeface="Verdana"/>
                <a:cs typeface="Verdana"/>
              </a:rPr>
              <a:t> </a:t>
            </a:r>
            <a:r>
              <a:rPr lang="en-GB" sz="1800" spc="50" dirty="0">
                <a:solidFill>
                  <a:srgbClr val="134F5C"/>
                </a:solidFill>
                <a:latin typeface="Verdana"/>
                <a:cs typeface="Verdana"/>
              </a:rPr>
              <a:t>th</a:t>
            </a:r>
            <a:r>
              <a:rPr lang="en-GB" sz="1800" spc="10" dirty="0">
                <a:solidFill>
                  <a:srgbClr val="134F5C"/>
                </a:solidFill>
                <a:latin typeface="Verdana"/>
                <a:cs typeface="Verdana"/>
              </a:rPr>
              <a:t>e</a:t>
            </a:r>
            <a:r>
              <a:rPr lang="en-GB" sz="1800" spc="-165" dirty="0">
                <a:solidFill>
                  <a:srgbClr val="134F5C"/>
                </a:solidFill>
                <a:latin typeface="Verdana"/>
                <a:cs typeface="Verdana"/>
              </a:rPr>
              <a:t> </a:t>
            </a:r>
            <a:r>
              <a:rPr lang="en-GB" sz="1800" spc="10" dirty="0">
                <a:solidFill>
                  <a:srgbClr val="134F5C"/>
                </a:solidFill>
                <a:latin typeface="Verdana"/>
                <a:cs typeface="Verdana"/>
              </a:rPr>
              <a:t>per</a:t>
            </a:r>
            <a:r>
              <a:rPr lang="en-GB" sz="1800" spc="-15" dirty="0">
                <a:solidFill>
                  <a:srgbClr val="134F5C"/>
                </a:solidFill>
                <a:latin typeface="Verdana"/>
                <a:cs typeface="Verdana"/>
              </a:rPr>
              <a:t>f</a:t>
            </a:r>
            <a:r>
              <a:rPr lang="en-GB" sz="1800" spc="-10" dirty="0">
                <a:solidFill>
                  <a:srgbClr val="134F5C"/>
                </a:solidFill>
                <a:latin typeface="Verdana"/>
                <a:cs typeface="Verdana"/>
              </a:rPr>
              <a:t>o</a:t>
            </a:r>
            <a:r>
              <a:rPr lang="en-GB" sz="1800" spc="-20" dirty="0">
                <a:solidFill>
                  <a:srgbClr val="134F5C"/>
                </a:solidFill>
                <a:latin typeface="Verdana"/>
                <a:cs typeface="Verdana"/>
              </a:rPr>
              <a:t>r</a:t>
            </a:r>
            <a:r>
              <a:rPr lang="en-GB" sz="1800" spc="70" dirty="0">
                <a:solidFill>
                  <a:srgbClr val="134F5C"/>
                </a:solidFill>
                <a:latin typeface="Verdana"/>
                <a:cs typeface="Verdana"/>
              </a:rPr>
              <a:t>man</a:t>
            </a:r>
            <a:r>
              <a:rPr lang="en-GB" sz="1800" spc="55" dirty="0">
                <a:solidFill>
                  <a:srgbClr val="134F5C"/>
                </a:solidFill>
                <a:latin typeface="Verdana"/>
                <a:cs typeface="Verdana"/>
              </a:rPr>
              <a:t>c</a:t>
            </a:r>
            <a:r>
              <a:rPr lang="en-GB" sz="1800" spc="10" dirty="0">
                <a:solidFill>
                  <a:srgbClr val="134F5C"/>
                </a:solidFill>
                <a:latin typeface="Verdana"/>
                <a:cs typeface="Verdana"/>
              </a:rPr>
              <a:t>e</a:t>
            </a:r>
            <a:r>
              <a:rPr lang="en-GB" sz="1800" spc="-165" dirty="0">
                <a:solidFill>
                  <a:srgbClr val="134F5C"/>
                </a:solidFill>
                <a:latin typeface="Verdana"/>
                <a:cs typeface="Verdana"/>
              </a:rPr>
              <a:t> </a:t>
            </a:r>
            <a:r>
              <a:rPr lang="en-GB" sz="1800" spc="5" dirty="0">
                <a:solidFill>
                  <a:srgbClr val="134F5C"/>
                </a:solidFill>
                <a:latin typeface="Verdana"/>
                <a:cs typeface="Verdana"/>
              </a:rPr>
              <a:t>of</a:t>
            </a:r>
            <a:r>
              <a:rPr lang="en-GB" sz="1800" spc="-165" dirty="0">
                <a:solidFill>
                  <a:srgbClr val="134F5C"/>
                </a:solidFill>
                <a:latin typeface="Verdana"/>
                <a:cs typeface="Verdana"/>
              </a:rPr>
              <a:t> </a:t>
            </a:r>
            <a:r>
              <a:rPr lang="en-GB" sz="1800" spc="-20" dirty="0">
                <a:solidFill>
                  <a:srgbClr val="134F5C"/>
                </a:solidFill>
                <a:latin typeface="Verdana"/>
                <a:cs typeface="Verdana"/>
              </a:rPr>
              <a:t>a</a:t>
            </a:r>
            <a:r>
              <a:rPr lang="en-GB" sz="1800" spc="-165" dirty="0">
                <a:solidFill>
                  <a:srgbClr val="134F5C"/>
                </a:solidFill>
                <a:latin typeface="Verdana"/>
                <a:cs typeface="Verdana"/>
              </a:rPr>
              <a:t> </a:t>
            </a:r>
            <a:r>
              <a:rPr lang="en-GB" sz="1800" spc="-75" dirty="0">
                <a:solidFill>
                  <a:srgbClr val="134F5C"/>
                </a:solidFill>
                <a:latin typeface="Verdana"/>
                <a:cs typeface="Verdana"/>
              </a:rPr>
              <a:t>r</a:t>
            </a:r>
            <a:r>
              <a:rPr lang="en-GB" sz="1800" spc="30" dirty="0">
                <a:solidFill>
                  <a:srgbClr val="134F5C"/>
                </a:solidFill>
                <a:latin typeface="Verdana"/>
                <a:cs typeface="Verdana"/>
              </a:rPr>
              <a:t>eg</a:t>
            </a:r>
            <a:r>
              <a:rPr lang="en-GB" sz="1800" spc="-5" dirty="0">
                <a:solidFill>
                  <a:srgbClr val="134F5C"/>
                </a:solidFill>
                <a:latin typeface="Verdana"/>
                <a:cs typeface="Verdana"/>
              </a:rPr>
              <a:t>r</a:t>
            </a:r>
            <a:r>
              <a:rPr lang="en-GB" sz="1800" dirty="0">
                <a:solidFill>
                  <a:srgbClr val="134F5C"/>
                </a:solidFill>
                <a:latin typeface="Verdana"/>
                <a:cs typeface="Verdana"/>
              </a:rPr>
              <a:t>ession</a:t>
            </a:r>
            <a:r>
              <a:rPr lang="en-GB" sz="1800" spc="-165" dirty="0">
                <a:solidFill>
                  <a:srgbClr val="134F5C"/>
                </a:solidFill>
                <a:latin typeface="Verdana"/>
                <a:cs typeface="Verdana"/>
              </a:rPr>
              <a:t> </a:t>
            </a:r>
            <a:r>
              <a:rPr lang="en-GB" sz="1800" spc="155" dirty="0">
                <a:solidFill>
                  <a:srgbClr val="134F5C"/>
                </a:solidFill>
                <a:latin typeface="Verdana"/>
                <a:cs typeface="Verdana"/>
              </a:rPr>
              <a:t>m</a:t>
            </a:r>
            <a:r>
              <a:rPr lang="en-GB" sz="1800" spc="-30" dirty="0">
                <a:solidFill>
                  <a:srgbClr val="134F5C"/>
                </a:solidFill>
                <a:latin typeface="Verdana"/>
                <a:cs typeface="Verdana"/>
              </a:rPr>
              <a:t>odel.</a:t>
            </a:r>
            <a:endParaRPr lang="en-GB" sz="1800" dirty="0">
              <a:latin typeface="Verdana"/>
              <a:cs typeface="Verdana"/>
            </a:endParaRPr>
          </a:p>
          <a:p>
            <a:pPr marL="12700" marR="578485">
              <a:lnSpc>
                <a:spcPct val="114599"/>
              </a:lnSpc>
            </a:pPr>
            <a:r>
              <a:rPr lang="en-GB" sz="1800" spc="5" dirty="0">
                <a:solidFill>
                  <a:srgbClr val="134F5C"/>
                </a:solidFill>
                <a:latin typeface="Verdana"/>
                <a:cs typeface="Verdana"/>
              </a:rPr>
              <a:t>The</a:t>
            </a:r>
            <a:r>
              <a:rPr lang="en-GB" sz="1800" spc="-165" dirty="0">
                <a:solidFill>
                  <a:srgbClr val="134F5C"/>
                </a:solidFill>
                <a:latin typeface="Verdana"/>
                <a:cs typeface="Verdana"/>
              </a:rPr>
              <a:t> </a:t>
            </a:r>
            <a:r>
              <a:rPr lang="en-GB" sz="1800" spc="30" dirty="0">
                <a:solidFill>
                  <a:srgbClr val="134F5C"/>
                </a:solidFill>
                <a:latin typeface="Verdana"/>
                <a:cs typeface="Verdana"/>
              </a:rPr>
              <a:t>metric</a:t>
            </a:r>
            <a:r>
              <a:rPr lang="en-GB" sz="1800" spc="-165" dirty="0">
                <a:solidFill>
                  <a:srgbClr val="134F5C"/>
                </a:solidFill>
                <a:latin typeface="Verdana"/>
                <a:cs typeface="Verdana"/>
              </a:rPr>
              <a:t> </a:t>
            </a:r>
            <a:r>
              <a:rPr lang="en-GB" sz="1800" spc="25" dirty="0">
                <a:solidFill>
                  <a:srgbClr val="134F5C"/>
                </a:solidFill>
                <a:latin typeface="Verdana"/>
                <a:cs typeface="Verdana"/>
              </a:rPr>
              <a:t>helps</a:t>
            </a:r>
            <a:r>
              <a:rPr lang="en-GB" sz="1800" spc="-160" dirty="0">
                <a:solidFill>
                  <a:srgbClr val="134F5C"/>
                </a:solidFill>
                <a:latin typeface="Verdana"/>
                <a:cs typeface="Verdana"/>
              </a:rPr>
              <a:t> </a:t>
            </a:r>
            <a:r>
              <a:rPr lang="en-GB" sz="1800" spc="5" dirty="0">
                <a:solidFill>
                  <a:srgbClr val="134F5C"/>
                </a:solidFill>
                <a:latin typeface="Verdana"/>
                <a:cs typeface="Verdana"/>
              </a:rPr>
              <a:t>us</a:t>
            </a:r>
            <a:r>
              <a:rPr lang="en-GB" sz="1800" spc="-165" dirty="0">
                <a:solidFill>
                  <a:srgbClr val="134F5C"/>
                </a:solidFill>
                <a:latin typeface="Verdana"/>
                <a:cs typeface="Verdana"/>
              </a:rPr>
              <a:t> </a:t>
            </a:r>
            <a:r>
              <a:rPr lang="en-GB" sz="1800" spc="10" dirty="0">
                <a:solidFill>
                  <a:srgbClr val="134F5C"/>
                </a:solidFill>
                <a:latin typeface="Verdana"/>
                <a:cs typeface="Verdana"/>
              </a:rPr>
              <a:t>to</a:t>
            </a:r>
            <a:r>
              <a:rPr lang="en-GB" sz="1800" spc="-165" dirty="0">
                <a:solidFill>
                  <a:srgbClr val="134F5C"/>
                </a:solidFill>
                <a:latin typeface="Verdana"/>
                <a:cs typeface="Verdana"/>
              </a:rPr>
              <a:t> </a:t>
            </a:r>
            <a:r>
              <a:rPr lang="en-GB" sz="1800" spc="35" dirty="0">
                <a:solidFill>
                  <a:srgbClr val="134F5C"/>
                </a:solidFill>
                <a:latin typeface="Verdana"/>
                <a:cs typeface="Verdana"/>
              </a:rPr>
              <a:t>compare</a:t>
            </a:r>
            <a:r>
              <a:rPr lang="en-GB" sz="1800" spc="-160" dirty="0">
                <a:solidFill>
                  <a:srgbClr val="134F5C"/>
                </a:solidFill>
                <a:latin typeface="Verdana"/>
                <a:cs typeface="Verdana"/>
              </a:rPr>
              <a:t> </a:t>
            </a:r>
            <a:r>
              <a:rPr lang="en-GB" sz="1800" spc="20" dirty="0">
                <a:solidFill>
                  <a:srgbClr val="134F5C"/>
                </a:solidFill>
                <a:latin typeface="Verdana"/>
                <a:cs typeface="Verdana"/>
              </a:rPr>
              <a:t>our</a:t>
            </a:r>
            <a:r>
              <a:rPr lang="en-GB" sz="1800" spc="-165" dirty="0">
                <a:solidFill>
                  <a:srgbClr val="134F5C"/>
                </a:solidFill>
                <a:latin typeface="Verdana"/>
                <a:cs typeface="Verdana"/>
              </a:rPr>
              <a:t> </a:t>
            </a:r>
            <a:r>
              <a:rPr lang="en-GB" sz="1800" spc="15" dirty="0">
                <a:solidFill>
                  <a:srgbClr val="134F5C"/>
                </a:solidFill>
                <a:latin typeface="Verdana"/>
                <a:cs typeface="Verdana"/>
              </a:rPr>
              <a:t>current</a:t>
            </a:r>
            <a:r>
              <a:rPr lang="en-GB" sz="1800" spc="-160" dirty="0">
                <a:solidFill>
                  <a:srgbClr val="134F5C"/>
                </a:solidFill>
                <a:latin typeface="Verdana"/>
                <a:cs typeface="Verdana"/>
              </a:rPr>
              <a:t> </a:t>
            </a:r>
            <a:r>
              <a:rPr lang="en-GB" sz="1800" spc="55" dirty="0">
                <a:solidFill>
                  <a:srgbClr val="134F5C"/>
                </a:solidFill>
                <a:latin typeface="Verdana"/>
                <a:cs typeface="Verdana"/>
              </a:rPr>
              <a:t>model</a:t>
            </a:r>
            <a:r>
              <a:rPr lang="en-GB" sz="1800" spc="-165" dirty="0">
                <a:solidFill>
                  <a:srgbClr val="134F5C"/>
                </a:solidFill>
                <a:latin typeface="Verdana"/>
                <a:cs typeface="Verdana"/>
              </a:rPr>
              <a:t> </a:t>
            </a:r>
            <a:r>
              <a:rPr lang="en-GB" sz="1800" spc="50" dirty="0">
                <a:solidFill>
                  <a:srgbClr val="134F5C"/>
                </a:solidFill>
                <a:latin typeface="Verdana"/>
                <a:cs typeface="Verdana"/>
              </a:rPr>
              <a:t>with</a:t>
            </a:r>
            <a:r>
              <a:rPr lang="en-GB" sz="1800" spc="-165" dirty="0">
                <a:solidFill>
                  <a:srgbClr val="134F5C"/>
                </a:solidFill>
                <a:latin typeface="Verdana"/>
                <a:cs typeface="Verdana"/>
              </a:rPr>
              <a:t> </a:t>
            </a:r>
            <a:r>
              <a:rPr lang="en-GB" sz="1800" spc="-20" dirty="0">
                <a:solidFill>
                  <a:srgbClr val="134F5C"/>
                </a:solidFill>
                <a:latin typeface="Verdana"/>
                <a:cs typeface="Verdana"/>
              </a:rPr>
              <a:t>a</a:t>
            </a:r>
            <a:r>
              <a:rPr lang="en-GB" sz="1800" spc="-160" dirty="0">
                <a:solidFill>
                  <a:srgbClr val="134F5C"/>
                </a:solidFill>
                <a:latin typeface="Verdana"/>
                <a:cs typeface="Verdana"/>
              </a:rPr>
              <a:t> </a:t>
            </a:r>
            <a:r>
              <a:rPr lang="en-GB" sz="1800" spc="25" dirty="0">
                <a:solidFill>
                  <a:srgbClr val="134F5C"/>
                </a:solidFill>
                <a:latin typeface="Verdana"/>
                <a:cs typeface="Verdana"/>
              </a:rPr>
              <a:t>constant </a:t>
            </a:r>
            <a:r>
              <a:rPr lang="en-GB" sz="1800" spc="-620" dirty="0">
                <a:solidFill>
                  <a:srgbClr val="134F5C"/>
                </a:solidFill>
                <a:latin typeface="Verdana"/>
                <a:cs typeface="Verdana"/>
              </a:rPr>
              <a:t> </a:t>
            </a:r>
            <a:r>
              <a:rPr lang="en-GB" sz="1800" spc="10" dirty="0">
                <a:solidFill>
                  <a:srgbClr val="134F5C"/>
                </a:solidFill>
                <a:latin typeface="Verdana"/>
                <a:cs typeface="Verdana"/>
              </a:rPr>
              <a:t>baseline</a:t>
            </a:r>
            <a:r>
              <a:rPr lang="en-GB" sz="1800" spc="-165" dirty="0">
                <a:solidFill>
                  <a:srgbClr val="134F5C"/>
                </a:solidFill>
                <a:latin typeface="Verdana"/>
                <a:cs typeface="Verdana"/>
              </a:rPr>
              <a:t> </a:t>
            </a:r>
            <a:r>
              <a:rPr lang="en-GB" sz="1800" spc="50" dirty="0">
                <a:solidFill>
                  <a:srgbClr val="134F5C"/>
                </a:solidFill>
                <a:latin typeface="Verdana"/>
                <a:cs typeface="Verdana"/>
              </a:rPr>
              <a:t>and</a:t>
            </a:r>
            <a:r>
              <a:rPr lang="en-GB" sz="1800" spc="-165" dirty="0">
                <a:solidFill>
                  <a:srgbClr val="134F5C"/>
                </a:solidFill>
                <a:latin typeface="Verdana"/>
                <a:cs typeface="Verdana"/>
              </a:rPr>
              <a:t> </a:t>
            </a:r>
            <a:r>
              <a:rPr lang="en-GB" sz="1800" spc="-20" dirty="0">
                <a:solidFill>
                  <a:srgbClr val="134F5C"/>
                </a:solidFill>
                <a:latin typeface="Verdana"/>
                <a:cs typeface="Verdana"/>
              </a:rPr>
              <a:t>tells</a:t>
            </a:r>
            <a:r>
              <a:rPr lang="en-GB" sz="1800" spc="-165" dirty="0">
                <a:solidFill>
                  <a:srgbClr val="134F5C"/>
                </a:solidFill>
                <a:latin typeface="Verdana"/>
                <a:cs typeface="Verdana"/>
              </a:rPr>
              <a:t> </a:t>
            </a:r>
            <a:r>
              <a:rPr lang="en-GB" sz="1800" spc="5" dirty="0">
                <a:solidFill>
                  <a:srgbClr val="134F5C"/>
                </a:solidFill>
                <a:latin typeface="Verdana"/>
                <a:cs typeface="Verdana"/>
              </a:rPr>
              <a:t>us</a:t>
            </a:r>
            <a:r>
              <a:rPr lang="en-GB" sz="1800" spc="-165" dirty="0">
                <a:solidFill>
                  <a:srgbClr val="134F5C"/>
                </a:solidFill>
                <a:latin typeface="Verdana"/>
                <a:cs typeface="Verdana"/>
              </a:rPr>
              <a:t> </a:t>
            </a:r>
            <a:r>
              <a:rPr lang="en-GB" sz="1800" spc="60" dirty="0">
                <a:solidFill>
                  <a:srgbClr val="134F5C"/>
                </a:solidFill>
                <a:latin typeface="Verdana"/>
                <a:cs typeface="Verdana"/>
              </a:rPr>
              <a:t>how</a:t>
            </a:r>
            <a:r>
              <a:rPr lang="en-GB" sz="1800" spc="-165" dirty="0">
                <a:solidFill>
                  <a:srgbClr val="134F5C"/>
                </a:solidFill>
                <a:latin typeface="Verdana"/>
                <a:cs typeface="Verdana"/>
              </a:rPr>
              <a:t> </a:t>
            </a:r>
            <a:r>
              <a:rPr lang="en-GB" sz="1800" spc="90" dirty="0">
                <a:solidFill>
                  <a:srgbClr val="134F5C"/>
                </a:solidFill>
                <a:latin typeface="Verdana"/>
                <a:cs typeface="Verdana"/>
              </a:rPr>
              <a:t>much</a:t>
            </a:r>
            <a:r>
              <a:rPr lang="en-GB" sz="1800" spc="-160" dirty="0">
                <a:solidFill>
                  <a:srgbClr val="134F5C"/>
                </a:solidFill>
                <a:latin typeface="Verdana"/>
                <a:cs typeface="Verdana"/>
              </a:rPr>
              <a:t> </a:t>
            </a:r>
            <a:r>
              <a:rPr lang="en-GB" sz="1800" spc="20" dirty="0">
                <a:solidFill>
                  <a:srgbClr val="134F5C"/>
                </a:solidFill>
                <a:latin typeface="Verdana"/>
                <a:cs typeface="Verdana"/>
              </a:rPr>
              <a:t>our</a:t>
            </a:r>
            <a:r>
              <a:rPr lang="en-GB" sz="1800" spc="-165" dirty="0">
                <a:solidFill>
                  <a:srgbClr val="134F5C"/>
                </a:solidFill>
                <a:latin typeface="Verdana"/>
                <a:cs typeface="Verdana"/>
              </a:rPr>
              <a:t> </a:t>
            </a:r>
            <a:r>
              <a:rPr lang="en-GB" sz="1800" spc="55" dirty="0">
                <a:solidFill>
                  <a:srgbClr val="134F5C"/>
                </a:solidFill>
                <a:latin typeface="Verdana"/>
                <a:cs typeface="Verdana"/>
              </a:rPr>
              <a:t>model</a:t>
            </a:r>
            <a:r>
              <a:rPr lang="en-GB" sz="1800" spc="-165" dirty="0">
                <a:solidFill>
                  <a:srgbClr val="134F5C"/>
                </a:solidFill>
                <a:latin typeface="Verdana"/>
                <a:cs typeface="Verdana"/>
              </a:rPr>
              <a:t> </a:t>
            </a:r>
            <a:r>
              <a:rPr lang="en-GB" sz="1800" spc="-35" dirty="0">
                <a:solidFill>
                  <a:srgbClr val="134F5C"/>
                </a:solidFill>
                <a:latin typeface="Verdana"/>
                <a:cs typeface="Verdana"/>
              </a:rPr>
              <a:t>is</a:t>
            </a:r>
            <a:r>
              <a:rPr lang="en-GB" sz="1800" spc="-165" dirty="0">
                <a:solidFill>
                  <a:srgbClr val="134F5C"/>
                </a:solidFill>
                <a:latin typeface="Verdana"/>
                <a:cs typeface="Verdana"/>
              </a:rPr>
              <a:t> </a:t>
            </a:r>
            <a:r>
              <a:rPr lang="en-GB" sz="1800" spc="-35" dirty="0">
                <a:solidFill>
                  <a:srgbClr val="134F5C"/>
                </a:solidFill>
                <a:latin typeface="Verdana"/>
                <a:cs typeface="Verdana"/>
              </a:rPr>
              <a:t>better.</a:t>
            </a:r>
            <a:endParaRPr lang="en-GB" sz="1800" dirty="0">
              <a:latin typeface="Verdana"/>
              <a:cs typeface="Verdana"/>
            </a:endParaRPr>
          </a:p>
          <a:p>
            <a:pPr marL="12700" marR="448309">
              <a:lnSpc>
                <a:spcPct val="114599"/>
              </a:lnSpc>
            </a:pPr>
            <a:r>
              <a:rPr lang="en-GB" sz="1800" spc="5" dirty="0">
                <a:solidFill>
                  <a:srgbClr val="134F5C"/>
                </a:solidFill>
                <a:latin typeface="Verdana"/>
                <a:cs typeface="Verdana"/>
              </a:rPr>
              <a:t>The</a:t>
            </a:r>
            <a:r>
              <a:rPr lang="en-GB" sz="1800" spc="-165" dirty="0">
                <a:solidFill>
                  <a:srgbClr val="134F5C"/>
                </a:solidFill>
                <a:latin typeface="Verdana"/>
                <a:cs typeface="Verdana"/>
              </a:rPr>
              <a:t> </a:t>
            </a:r>
            <a:r>
              <a:rPr lang="en-GB" sz="1800" spc="25" dirty="0">
                <a:solidFill>
                  <a:srgbClr val="134F5C"/>
                </a:solidFill>
                <a:latin typeface="Verdana"/>
                <a:cs typeface="Verdana"/>
              </a:rPr>
              <a:t>constant</a:t>
            </a:r>
            <a:r>
              <a:rPr lang="en-GB" sz="1800" spc="-165" dirty="0">
                <a:solidFill>
                  <a:srgbClr val="134F5C"/>
                </a:solidFill>
                <a:latin typeface="Verdana"/>
                <a:cs typeface="Verdana"/>
              </a:rPr>
              <a:t> </a:t>
            </a:r>
            <a:r>
              <a:rPr lang="en-GB" sz="1800" spc="10" dirty="0">
                <a:solidFill>
                  <a:srgbClr val="134F5C"/>
                </a:solidFill>
                <a:latin typeface="Verdana"/>
                <a:cs typeface="Verdana"/>
              </a:rPr>
              <a:t>baseline</a:t>
            </a:r>
            <a:r>
              <a:rPr lang="en-GB" sz="1800" spc="-165" dirty="0">
                <a:solidFill>
                  <a:srgbClr val="134F5C"/>
                </a:solidFill>
                <a:latin typeface="Verdana"/>
                <a:cs typeface="Verdana"/>
              </a:rPr>
              <a:t> </a:t>
            </a:r>
            <a:r>
              <a:rPr lang="en-GB" sz="1800" spc="-35" dirty="0">
                <a:solidFill>
                  <a:srgbClr val="134F5C"/>
                </a:solidFill>
                <a:latin typeface="Verdana"/>
                <a:cs typeface="Verdana"/>
              </a:rPr>
              <a:t>is</a:t>
            </a:r>
            <a:r>
              <a:rPr lang="en-GB" sz="1800" spc="-165" dirty="0">
                <a:solidFill>
                  <a:srgbClr val="134F5C"/>
                </a:solidFill>
                <a:latin typeface="Verdana"/>
                <a:cs typeface="Verdana"/>
              </a:rPr>
              <a:t> </a:t>
            </a:r>
            <a:r>
              <a:rPr lang="en-GB" sz="1800" spc="35" dirty="0">
                <a:solidFill>
                  <a:srgbClr val="134F5C"/>
                </a:solidFill>
                <a:latin typeface="Verdana"/>
                <a:cs typeface="Verdana"/>
              </a:rPr>
              <a:t>chosen</a:t>
            </a:r>
            <a:r>
              <a:rPr lang="en-GB" sz="1800" spc="-165" dirty="0">
                <a:solidFill>
                  <a:srgbClr val="134F5C"/>
                </a:solidFill>
                <a:latin typeface="Verdana"/>
                <a:cs typeface="Verdana"/>
              </a:rPr>
              <a:t> </a:t>
            </a:r>
            <a:r>
              <a:rPr lang="en-GB" sz="1800" spc="-15" dirty="0">
                <a:solidFill>
                  <a:srgbClr val="134F5C"/>
                </a:solidFill>
                <a:latin typeface="Verdana"/>
                <a:cs typeface="Verdana"/>
              </a:rPr>
              <a:t>by</a:t>
            </a:r>
            <a:r>
              <a:rPr lang="en-GB" sz="1800" spc="-165" dirty="0">
                <a:solidFill>
                  <a:srgbClr val="134F5C"/>
                </a:solidFill>
                <a:latin typeface="Verdana"/>
                <a:cs typeface="Verdana"/>
              </a:rPr>
              <a:t> </a:t>
            </a:r>
            <a:r>
              <a:rPr lang="en-GB" sz="1800" spc="30" dirty="0">
                <a:solidFill>
                  <a:srgbClr val="134F5C"/>
                </a:solidFill>
                <a:latin typeface="Verdana"/>
                <a:cs typeface="Verdana"/>
              </a:rPr>
              <a:t>taking</a:t>
            </a:r>
            <a:r>
              <a:rPr lang="en-GB" sz="1800" spc="-165" dirty="0">
                <a:solidFill>
                  <a:srgbClr val="134F5C"/>
                </a:solidFill>
                <a:latin typeface="Verdana"/>
                <a:cs typeface="Verdana"/>
              </a:rPr>
              <a:t> </a:t>
            </a:r>
            <a:r>
              <a:rPr lang="en-GB" sz="1800" spc="35" dirty="0">
                <a:solidFill>
                  <a:srgbClr val="134F5C"/>
                </a:solidFill>
                <a:latin typeface="Verdana"/>
                <a:cs typeface="Verdana"/>
              </a:rPr>
              <a:t>the</a:t>
            </a:r>
            <a:r>
              <a:rPr lang="en-GB" sz="1800" spc="-165" dirty="0">
                <a:solidFill>
                  <a:srgbClr val="134F5C"/>
                </a:solidFill>
                <a:latin typeface="Verdana"/>
                <a:cs typeface="Verdana"/>
              </a:rPr>
              <a:t> </a:t>
            </a:r>
            <a:r>
              <a:rPr lang="en-GB" sz="1800" spc="50" dirty="0">
                <a:solidFill>
                  <a:srgbClr val="134F5C"/>
                </a:solidFill>
                <a:latin typeface="Verdana"/>
                <a:cs typeface="Verdana"/>
              </a:rPr>
              <a:t>mean</a:t>
            </a:r>
            <a:r>
              <a:rPr lang="en-GB" sz="1800" spc="-160" dirty="0">
                <a:solidFill>
                  <a:srgbClr val="134F5C"/>
                </a:solidFill>
                <a:latin typeface="Verdana"/>
                <a:cs typeface="Verdana"/>
              </a:rPr>
              <a:t> </a:t>
            </a:r>
            <a:r>
              <a:rPr lang="en-GB" sz="1800" spc="5" dirty="0">
                <a:solidFill>
                  <a:srgbClr val="134F5C"/>
                </a:solidFill>
                <a:latin typeface="Verdana"/>
                <a:cs typeface="Verdana"/>
              </a:rPr>
              <a:t>of</a:t>
            </a:r>
            <a:r>
              <a:rPr lang="en-GB" sz="1800" spc="-165" dirty="0">
                <a:solidFill>
                  <a:srgbClr val="134F5C"/>
                </a:solidFill>
                <a:latin typeface="Verdana"/>
                <a:cs typeface="Verdana"/>
              </a:rPr>
              <a:t> </a:t>
            </a:r>
            <a:r>
              <a:rPr lang="en-GB" sz="1800" spc="35" dirty="0">
                <a:solidFill>
                  <a:srgbClr val="134F5C"/>
                </a:solidFill>
                <a:latin typeface="Verdana"/>
                <a:cs typeface="Verdana"/>
              </a:rPr>
              <a:t>the</a:t>
            </a:r>
            <a:r>
              <a:rPr lang="en-GB" sz="1800" spc="-165" dirty="0">
                <a:solidFill>
                  <a:srgbClr val="134F5C"/>
                </a:solidFill>
                <a:latin typeface="Verdana"/>
                <a:cs typeface="Verdana"/>
              </a:rPr>
              <a:t> </a:t>
            </a:r>
            <a:r>
              <a:rPr lang="en-GB" sz="1800" spc="20" dirty="0">
                <a:solidFill>
                  <a:srgbClr val="134F5C"/>
                </a:solidFill>
                <a:latin typeface="Verdana"/>
                <a:cs typeface="Verdana"/>
              </a:rPr>
              <a:t>data</a:t>
            </a:r>
            <a:r>
              <a:rPr lang="en-GB" sz="1800" spc="-165" dirty="0">
                <a:solidFill>
                  <a:srgbClr val="134F5C"/>
                </a:solidFill>
                <a:latin typeface="Verdana"/>
                <a:cs typeface="Verdana"/>
              </a:rPr>
              <a:t> </a:t>
            </a:r>
            <a:r>
              <a:rPr lang="en-GB" sz="1800" spc="50" dirty="0">
                <a:solidFill>
                  <a:srgbClr val="134F5C"/>
                </a:solidFill>
                <a:latin typeface="Verdana"/>
                <a:cs typeface="Verdana"/>
              </a:rPr>
              <a:t>and </a:t>
            </a:r>
            <a:r>
              <a:rPr lang="en-GB" sz="1800" spc="-620" dirty="0">
                <a:solidFill>
                  <a:srgbClr val="134F5C"/>
                </a:solidFill>
                <a:latin typeface="Verdana"/>
                <a:cs typeface="Verdana"/>
              </a:rPr>
              <a:t> </a:t>
            </a:r>
            <a:r>
              <a:rPr lang="en-GB" sz="1800" spc="30" dirty="0">
                <a:solidFill>
                  <a:srgbClr val="134F5C"/>
                </a:solidFill>
                <a:latin typeface="Verdana"/>
                <a:cs typeface="Verdana"/>
              </a:rPr>
              <a:t>d</a:t>
            </a:r>
            <a:r>
              <a:rPr lang="en-GB" sz="1800" dirty="0">
                <a:solidFill>
                  <a:srgbClr val="134F5C"/>
                </a:solidFill>
                <a:latin typeface="Verdana"/>
                <a:cs typeface="Verdana"/>
              </a:rPr>
              <a:t>r</a:t>
            </a:r>
            <a:r>
              <a:rPr lang="en-GB" sz="1800" spc="-40" dirty="0">
                <a:solidFill>
                  <a:srgbClr val="134F5C"/>
                </a:solidFill>
                <a:latin typeface="Verdana"/>
                <a:cs typeface="Verdana"/>
              </a:rPr>
              <a:t>a</a:t>
            </a:r>
            <a:r>
              <a:rPr lang="en-GB" sz="1800" spc="55" dirty="0">
                <a:solidFill>
                  <a:srgbClr val="134F5C"/>
                </a:solidFill>
                <a:latin typeface="Verdana"/>
                <a:cs typeface="Verdana"/>
              </a:rPr>
              <a:t>win</a:t>
            </a:r>
            <a:r>
              <a:rPr lang="en-GB" sz="1800" spc="110" dirty="0">
                <a:solidFill>
                  <a:srgbClr val="134F5C"/>
                </a:solidFill>
                <a:latin typeface="Verdana"/>
                <a:cs typeface="Verdana"/>
              </a:rPr>
              <a:t>g</a:t>
            </a:r>
            <a:r>
              <a:rPr lang="en-GB" sz="1800" spc="-165" dirty="0">
                <a:solidFill>
                  <a:srgbClr val="134F5C"/>
                </a:solidFill>
                <a:latin typeface="Verdana"/>
                <a:cs typeface="Verdana"/>
              </a:rPr>
              <a:t> </a:t>
            </a:r>
            <a:r>
              <a:rPr lang="en-GB" sz="1800" spc="-20" dirty="0">
                <a:solidFill>
                  <a:srgbClr val="134F5C"/>
                </a:solidFill>
                <a:latin typeface="Verdana"/>
                <a:cs typeface="Verdana"/>
              </a:rPr>
              <a:t>a</a:t>
            </a:r>
            <a:r>
              <a:rPr lang="en-GB" sz="1800" spc="-165" dirty="0">
                <a:solidFill>
                  <a:srgbClr val="134F5C"/>
                </a:solidFill>
                <a:latin typeface="Verdana"/>
                <a:cs typeface="Verdana"/>
              </a:rPr>
              <a:t> </a:t>
            </a:r>
            <a:r>
              <a:rPr lang="en-GB" sz="1800" spc="20" dirty="0">
                <a:solidFill>
                  <a:srgbClr val="134F5C"/>
                </a:solidFill>
                <a:latin typeface="Verdana"/>
                <a:cs typeface="Verdana"/>
              </a:rPr>
              <a:t>lin</a:t>
            </a:r>
            <a:r>
              <a:rPr lang="en-GB" sz="1800" spc="10" dirty="0">
                <a:solidFill>
                  <a:srgbClr val="134F5C"/>
                </a:solidFill>
                <a:latin typeface="Verdana"/>
                <a:cs typeface="Verdana"/>
              </a:rPr>
              <a:t>e</a:t>
            </a:r>
            <a:r>
              <a:rPr lang="en-GB" sz="1800" spc="-165" dirty="0">
                <a:solidFill>
                  <a:srgbClr val="134F5C"/>
                </a:solidFill>
                <a:latin typeface="Verdana"/>
                <a:cs typeface="Verdana"/>
              </a:rPr>
              <a:t> </a:t>
            </a:r>
            <a:r>
              <a:rPr lang="en-GB" sz="1800" dirty="0">
                <a:solidFill>
                  <a:srgbClr val="134F5C"/>
                </a:solidFill>
                <a:latin typeface="Verdana"/>
                <a:cs typeface="Verdana"/>
              </a:rPr>
              <a:t>at</a:t>
            </a:r>
            <a:r>
              <a:rPr lang="en-GB" sz="1800" spc="-165" dirty="0">
                <a:solidFill>
                  <a:srgbClr val="134F5C"/>
                </a:solidFill>
                <a:latin typeface="Verdana"/>
                <a:cs typeface="Verdana"/>
              </a:rPr>
              <a:t> </a:t>
            </a:r>
            <a:r>
              <a:rPr lang="en-GB" sz="1800" spc="50" dirty="0">
                <a:solidFill>
                  <a:srgbClr val="134F5C"/>
                </a:solidFill>
                <a:latin typeface="Verdana"/>
                <a:cs typeface="Verdana"/>
              </a:rPr>
              <a:t>th</a:t>
            </a:r>
            <a:r>
              <a:rPr lang="en-GB" sz="1800" spc="10" dirty="0">
                <a:solidFill>
                  <a:srgbClr val="134F5C"/>
                </a:solidFill>
                <a:latin typeface="Verdana"/>
                <a:cs typeface="Verdana"/>
              </a:rPr>
              <a:t>e</a:t>
            </a:r>
            <a:r>
              <a:rPr lang="en-GB" sz="1800" spc="-165" dirty="0">
                <a:solidFill>
                  <a:srgbClr val="134F5C"/>
                </a:solidFill>
                <a:latin typeface="Verdana"/>
                <a:cs typeface="Verdana"/>
              </a:rPr>
              <a:t> </a:t>
            </a:r>
            <a:r>
              <a:rPr lang="en-GB" sz="1800" spc="155" dirty="0">
                <a:solidFill>
                  <a:srgbClr val="134F5C"/>
                </a:solidFill>
                <a:latin typeface="Verdana"/>
                <a:cs typeface="Verdana"/>
              </a:rPr>
              <a:t>m</a:t>
            </a:r>
            <a:r>
              <a:rPr lang="en-GB" sz="1800" spc="-20" dirty="0">
                <a:solidFill>
                  <a:srgbClr val="134F5C"/>
                </a:solidFill>
                <a:latin typeface="Verdana"/>
                <a:cs typeface="Verdana"/>
              </a:rPr>
              <a:t>e</a:t>
            </a:r>
            <a:r>
              <a:rPr lang="en-GB" sz="1800" spc="-75" dirty="0">
                <a:solidFill>
                  <a:srgbClr val="134F5C"/>
                </a:solidFill>
                <a:latin typeface="Verdana"/>
                <a:cs typeface="Verdana"/>
              </a:rPr>
              <a:t>an.</a:t>
            </a:r>
            <a:endParaRPr lang="en-GB" sz="1800" dirty="0">
              <a:latin typeface="Verdana"/>
              <a:cs typeface="Verdana"/>
            </a:endParaRPr>
          </a:p>
          <a:p>
            <a:pPr marL="12700" marR="5080">
              <a:lnSpc>
                <a:spcPct val="114599"/>
              </a:lnSpc>
            </a:pPr>
            <a:r>
              <a:rPr lang="en-GB" sz="1800" spc="-80" dirty="0">
                <a:solidFill>
                  <a:srgbClr val="134F5C"/>
                </a:solidFill>
                <a:latin typeface="Verdana"/>
                <a:cs typeface="Verdana"/>
              </a:rPr>
              <a:t>R²</a:t>
            </a:r>
            <a:r>
              <a:rPr lang="en-GB" sz="1800" spc="-165" dirty="0">
                <a:solidFill>
                  <a:srgbClr val="134F5C"/>
                </a:solidFill>
                <a:latin typeface="Verdana"/>
                <a:cs typeface="Verdana"/>
              </a:rPr>
              <a:t> </a:t>
            </a:r>
            <a:r>
              <a:rPr lang="en-GB" sz="1800" spc="-35" dirty="0">
                <a:solidFill>
                  <a:srgbClr val="134F5C"/>
                </a:solidFill>
                <a:latin typeface="Verdana"/>
                <a:cs typeface="Verdana"/>
              </a:rPr>
              <a:t>is</a:t>
            </a:r>
            <a:r>
              <a:rPr lang="en-GB" sz="1800" spc="-165" dirty="0">
                <a:solidFill>
                  <a:srgbClr val="134F5C"/>
                </a:solidFill>
                <a:latin typeface="Verdana"/>
                <a:cs typeface="Verdana"/>
              </a:rPr>
              <a:t> </a:t>
            </a:r>
            <a:r>
              <a:rPr lang="en-GB" sz="1800" spc="-20" dirty="0">
                <a:solidFill>
                  <a:srgbClr val="134F5C"/>
                </a:solidFill>
                <a:latin typeface="Verdana"/>
                <a:cs typeface="Verdana"/>
              </a:rPr>
              <a:t>a</a:t>
            </a:r>
            <a:r>
              <a:rPr lang="en-GB" sz="1800" spc="-165" dirty="0">
                <a:solidFill>
                  <a:srgbClr val="134F5C"/>
                </a:solidFill>
                <a:latin typeface="Verdana"/>
                <a:cs typeface="Verdana"/>
              </a:rPr>
              <a:t> </a:t>
            </a:r>
            <a:r>
              <a:rPr lang="en-GB" sz="1800" dirty="0">
                <a:solidFill>
                  <a:srgbClr val="134F5C"/>
                </a:solidFill>
                <a:latin typeface="Verdana"/>
                <a:cs typeface="Verdana"/>
              </a:rPr>
              <a:t>scal</a:t>
            </a:r>
            <a:r>
              <a:rPr lang="en-GB" sz="1800" spc="15" dirty="0">
                <a:solidFill>
                  <a:srgbClr val="134F5C"/>
                </a:solidFill>
                <a:latin typeface="Verdana"/>
                <a:cs typeface="Verdana"/>
              </a:rPr>
              <a:t>e</a:t>
            </a:r>
            <a:r>
              <a:rPr lang="en-GB" sz="1800" spc="-90" dirty="0">
                <a:solidFill>
                  <a:srgbClr val="134F5C"/>
                </a:solidFill>
                <a:latin typeface="Verdana"/>
                <a:cs typeface="Verdana"/>
              </a:rPr>
              <a:t>-</a:t>
            </a:r>
            <a:r>
              <a:rPr lang="en-GB" sz="1800" spc="70" dirty="0">
                <a:solidFill>
                  <a:srgbClr val="134F5C"/>
                </a:solidFill>
                <a:latin typeface="Verdana"/>
                <a:cs typeface="Verdana"/>
              </a:rPr>
              <a:t>f</a:t>
            </a:r>
            <a:r>
              <a:rPr lang="en-GB" sz="1800" spc="-75" dirty="0">
                <a:solidFill>
                  <a:srgbClr val="134F5C"/>
                </a:solidFill>
                <a:latin typeface="Verdana"/>
                <a:cs typeface="Verdana"/>
              </a:rPr>
              <a:t>r</a:t>
            </a:r>
            <a:r>
              <a:rPr lang="en-GB" sz="1800" spc="10" dirty="0">
                <a:solidFill>
                  <a:srgbClr val="134F5C"/>
                </a:solidFill>
                <a:latin typeface="Verdana"/>
                <a:cs typeface="Verdana"/>
              </a:rPr>
              <a:t>ee</a:t>
            </a:r>
            <a:r>
              <a:rPr lang="en-GB" sz="1800" spc="-165" dirty="0">
                <a:solidFill>
                  <a:srgbClr val="134F5C"/>
                </a:solidFill>
                <a:latin typeface="Verdana"/>
                <a:cs typeface="Verdana"/>
              </a:rPr>
              <a:t> </a:t>
            </a:r>
            <a:r>
              <a:rPr lang="en-GB" sz="1800" spc="5" dirty="0">
                <a:solidFill>
                  <a:srgbClr val="134F5C"/>
                </a:solidFill>
                <a:latin typeface="Verdana"/>
                <a:cs typeface="Verdana"/>
              </a:rPr>
              <a:t>s</a:t>
            </a:r>
            <a:r>
              <a:rPr lang="en-GB" sz="1800" spc="-15" dirty="0">
                <a:solidFill>
                  <a:srgbClr val="134F5C"/>
                </a:solidFill>
                <a:latin typeface="Verdana"/>
                <a:cs typeface="Verdana"/>
              </a:rPr>
              <a:t>c</a:t>
            </a:r>
            <a:r>
              <a:rPr lang="en-GB" sz="1800" spc="-10" dirty="0">
                <a:solidFill>
                  <a:srgbClr val="134F5C"/>
                </a:solidFill>
                <a:latin typeface="Verdana"/>
                <a:cs typeface="Verdana"/>
              </a:rPr>
              <a:t>o</a:t>
            </a:r>
            <a:r>
              <a:rPr lang="en-GB" sz="1800" spc="-30" dirty="0">
                <a:solidFill>
                  <a:srgbClr val="134F5C"/>
                </a:solidFill>
                <a:latin typeface="Verdana"/>
                <a:cs typeface="Verdana"/>
              </a:rPr>
              <a:t>r</a:t>
            </a:r>
            <a:r>
              <a:rPr lang="en-GB" sz="1800" spc="10" dirty="0">
                <a:solidFill>
                  <a:srgbClr val="134F5C"/>
                </a:solidFill>
                <a:latin typeface="Verdana"/>
                <a:cs typeface="Verdana"/>
              </a:rPr>
              <a:t>e</a:t>
            </a:r>
            <a:r>
              <a:rPr lang="en-GB" sz="1800" spc="-165" dirty="0">
                <a:solidFill>
                  <a:srgbClr val="134F5C"/>
                </a:solidFill>
                <a:latin typeface="Verdana"/>
                <a:cs typeface="Verdana"/>
              </a:rPr>
              <a:t> </a:t>
            </a:r>
            <a:r>
              <a:rPr lang="en-GB" sz="1800" spc="25" dirty="0">
                <a:solidFill>
                  <a:srgbClr val="134F5C"/>
                </a:solidFill>
                <a:latin typeface="Verdana"/>
                <a:cs typeface="Verdana"/>
              </a:rPr>
              <a:t>that</a:t>
            </a:r>
            <a:r>
              <a:rPr lang="en-GB" sz="1800" spc="-165" dirty="0">
                <a:solidFill>
                  <a:srgbClr val="134F5C"/>
                </a:solidFill>
                <a:latin typeface="Verdana"/>
                <a:cs typeface="Verdana"/>
              </a:rPr>
              <a:t> </a:t>
            </a:r>
            <a:r>
              <a:rPr lang="en-GB" sz="1800" spc="25" dirty="0">
                <a:solidFill>
                  <a:srgbClr val="134F5C"/>
                </a:solidFill>
                <a:latin typeface="Verdana"/>
                <a:cs typeface="Verdana"/>
              </a:rPr>
              <a:t>implies</a:t>
            </a:r>
            <a:r>
              <a:rPr lang="en-GB" sz="1800" spc="-165" dirty="0">
                <a:solidFill>
                  <a:srgbClr val="134F5C"/>
                </a:solidFill>
                <a:latin typeface="Verdana"/>
                <a:cs typeface="Verdana"/>
              </a:rPr>
              <a:t> </a:t>
            </a:r>
            <a:r>
              <a:rPr lang="en-GB" sz="1800" spc="5" dirty="0">
                <a:solidFill>
                  <a:srgbClr val="134F5C"/>
                </a:solidFill>
                <a:latin typeface="Verdana"/>
                <a:cs typeface="Verdana"/>
              </a:rPr>
              <a:t>it</a:t>
            </a:r>
            <a:r>
              <a:rPr lang="en-GB" sz="1800" spc="-165" dirty="0">
                <a:solidFill>
                  <a:srgbClr val="134F5C"/>
                </a:solidFill>
                <a:latin typeface="Verdana"/>
                <a:cs typeface="Verdana"/>
              </a:rPr>
              <a:t> </a:t>
            </a:r>
            <a:r>
              <a:rPr lang="en-GB" sz="1800" spc="10" dirty="0">
                <a:solidFill>
                  <a:srgbClr val="134F5C"/>
                </a:solidFill>
                <a:latin typeface="Verdana"/>
                <a:cs typeface="Verdana"/>
              </a:rPr>
              <a:t>doesn't</a:t>
            </a:r>
            <a:r>
              <a:rPr lang="en-GB" sz="1800" spc="-165" dirty="0">
                <a:solidFill>
                  <a:srgbClr val="134F5C"/>
                </a:solidFill>
                <a:latin typeface="Verdana"/>
                <a:cs typeface="Verdana"/>
              </a:rPr>
              <a:t> </a:t>
            </a:r>
            <a:r>
              <a:rPr lang="en-GB" sz="1800" spc="60" dirty="0">
                <a:solidFill>
                  <a:srgbClr val="134F5C"/>
                </a:solidFill>
                <a:latin typeface="Verdana"/>
                <a:cs typeface="Verdana"/>
              </a:rPr>
              <a:t>ma</a:t>
            </a:r>
            <a:r>
              <a:rPr lang="en-GB" sz="1800" spc="5" dirty="0">
                <a:solidFill>
                  <a:srgbClr val="134F5C"/>
                </a:solidFill>
                <a:latin typeface="Verdana"/>
                <a:cs typeface="Verdana"/>
              </a:rPr>
              <a:t>t</a:t>
            </a:r>
            <a:r>
              <a:rPr lang="en-GB" sz="1800" spc="-15" dirty="0">
                <a:solidFill>
                  <a:srgbClr val="134F5C"/>
                </a:solidFill>
                <a:latin typeface="Verdana"/>
                <a:cs typeface="Verdana"/>
              </a:rPr>
              <a:t>t</a:t>
            </a:r>
            <a:r>
              <a:rPr lang="en-GB" sz="1800" spc="-20" dirty="0">
                <a:solidFill>
                  <a:srgbClr val="134F5C"/>
                </a:solidFill>
                <a:latin typeface="Verdana"/>
                <a:cs typeface="Verdana"/>
              </a:rPr>
              <a:t>er</a:t>
            </a:r>
            <a:r>
              <a:rPr lang="en-GB" sz="1800" spc="-165" dirty="0">
                <a:solidFill>
                  <a:srgbClr val="134F5C"/>
                </a:solidFill>
                <a:latin typeface="Verdana"/>
                <a:cs typeface="Verdana"/>
              </a:rPr>
              <a:t> </a:t>
            </a:r>
            <a:r>
              <a:rPr lang="en-GB" sz="1800" spc="90" dirty="0">
                <a:solidFill>
                  <a:srgbClr val="134F5C"/>
                </a:solidFill>
                <a:latin typeface="Verdana"/>
                <a:cs typeface="Verdana"/>
              </a:rPr>
              <a:t>wh</a:t>
            </a:r>
            <a:r>
              <a:rPr lang="en-GB" sz="1800" spc="35" dirty="0">
                <a:solidFill>
                  <a:srgbClr val="134F5C"/>
                </a:solidFill>
                <a:latin typeface="Verdana"/>
                <a:cs typeface="Verdana"/>
              </a:rPr>
              <a:t>eth</a:t>
            </a:r>
            <a:r>
              <a:rPr lang="en-GB" sz="1800" spc="-20" dirty="0">
                <a:solidFill>
                  <a:srgbClr val="134F5C"/>
                </a:solidFill>
                <a:latin typeface="Verdana"/>
                <a:cs typeface="Verdana"/>
              </a:rPr>
              <a:t>er</a:t>
            </a:r>
            <a:r>
              <a:rPr lang="en-GB" sz="1800" spc="-165" dirty="0">
                <a:solidFill>
                  <a:srgbClr val="134F5C"/>
                </a:solidFill>
                <a:latin typeface="Verdana"/>
                <a:cs typeface="Verdana"/>
              </a:rPr>
              <a:t> </a:t>
            </a:r>
            <a:r>
              <a:rPr lang="en-GB" sz="1800" spc="50" dirty="0">
                <a:solidFill>
                  <a:srgbClr val="134F5C"/>
                </a:solidFill>
                <a:latin typeface="Verdana"/>
                <a:cs typeface="Verdana"/>
              </a:rPr>
              <a:t>th</a:t>
            </a:r>
            <a:r>
              <a:rPr lang="en-GB" sz="1800" spc="10" dirty="0">
                <a:solidFill>
                  <a:srgbClr val="134F5C"/>
                </a:solidFill>
                <a:latin typeface="Verdana"/>
                <a:cs typeface="Verdana"/>
              </a:rPr>
              <a:t>e</a:t>
            </a:r>
            <a:r>
              <a:rPr lang="en-GB" sz="1800" spc="-165" dirty="0">
                <a:solidFill>
                  <a:srgbClr val="134F5C"/>
                </a:solidFill>
                <a:latin typeface="Verdana"/>
                <a:cs typeface="Verdana"/>
              </a:rPr>
              <a:t> </a:t>
            </a:r>
            <a:r>
              <a:rPr lang="en-GB" sz="1800" spc="-120" dirty="0">
                <a:solidFill>
                  <a:srgbClr val="134F5C"/>
                </a:solidFill>
                <a:latin typeface="Verdana"/>
                <a:cs typeface="Verdana"/>
              </a:rPr>
              <a:t>v</a:t>
            </a:r>
            <a:r>
              <a:rPr lang="en-GB" sz="1800" dirty="0">
                <a:solidFill>
                  <a:srgbClr val="134F5C"/>
                </a:solidFill>
                <a:latin typeface="Verdana"/>
                <a:cs typeface="Verdana"/>
              </a:rPr>
              <a:t>alues  </a:t>
            </a:r>
            <a:r>
              <a:rPr lang="en-GB" sz="1800" spc="-30" dirty="0">
                <a:solidFill>
                  <a:srgbClr val="134F5C"/>
                </a:solidFill>
                <a:latin typeface="Verdana"/>
                <a:cs typeface="Verdana"/>
              </a:rPr>
              <a:t>are</a:t>
            </a:r>
            <a:r>
              <a:rPr lang="en-GB" sz="1800" spc="-165" dirty="0">
                <a:solidFill>
                  <a:srgbClr val="134F5C"/>
                </a:solidFill>
                <a:latin typeface="Verdana"/>
                <a:cs typeface="Verdana"/>
              </a:rPr>
              <a:t> </a:t>
            </a:r>
            <a:r>
              <a:rPr lang="en-GB" sz="1800" spc="15" dirty="0">
                <a:solidFill>
                  <a:srgbClr val="134F5C"/>
                </a:solidFill>
                <a:latin typeface="Verdana"/>
                <a:cs typeface="Verdana"/>
              </a:rPr>
              <a:t>too</a:t>
            </a:r>
            <a:r>
              <a:rPr lang="en-GB" sz="1800" spc="-165" dirty="0">
                <a:solidFill>
                  <a:srgbClr val="134F5C"/>
                </a:solidFill>
                <a:latin typeface="Verdana"/>
                <a:cs typeface="Verdana"/>
              </a:rPr>
              <a:t> </a:t>
            </a:r>
            <a:r>
              <a:rPr lang="en-GB" sz="1800" spc="5" dirty="0">
                <a:solidFill>
                  <a:srgbClr val="134F5C"/>
                </a:solidFill>
                <a:latin typeface="Verdana"/>
                <a:cs typeface="Verdana"/>
              </a:rPr>
              <a:t>large</a:t>
            </a:r>
            <a:r>
              <a:rPr lang="en-GB" sz="1800" spc="-160" dirty="0">
                <a:solidFill>
                  <a:srgbClr val="134F5C"/>
                </a:solidFill>
                <a:latin typeface="Verdana"/>
                <a:cs typeface="Verdana"/>
              </a:rPr>
              <a:t> </a:t>
            </a:r>
            <a:r>
              <a:rPr lang="en-GB" sz="1800" spc="-10" dirty="0">
                <a:solidFill>
                  <a:srgbClr val="134F5C"/>
                </a:solidFill>
                <a:latin typeface="Verdana"/>
                <a:cs typeface="Verdana"/>
              </a:rPr>
              <a:t>or</a:t>
            </a:r>
            <a:r>
              <a:rPr lang="en-GB" sz="1800" spc="-165" dirty="0">
                <a:solidFill>
                  <a:srgbClr val="134F5C"/>
                </a:solidFill>
                <a:latin typeface="Verdana"/>
                <a:cs typeface="Verdana"/>
              </a:rPr>
              <a:t> </a:t>
            </a:r>
            <a:r>
              <a:rPr lang="en-GB" sz="1800" spc="15" dirty="0">
                <a:solidFill>
                  <a:srgbClr val="134F5C"/>
                </a:solidFill>
                <a:latin typeface="Verdana"/>
                <a:cs typeface="Verdana"/>
              </a:rPr>
              <a:t>too</a:t>
            </a:r>
            <a:r>
              <a:rPr lang="en-GB" sz="1800" spc="-160" dirty="0">
                <a:solidFill>
                  <a:srgbClr val="134F5C"/>
                </a:solidFill>
                <a:latin typeface="Verdana"/>
                <a:cs typeface="Verdana"/>
              </a:rPr>
              <a:t> </a:t>
            </a:r>
            <a:r>
              <a:rPr lang="en-GB" sz="1800" spc="-40" dirty="0">
                <a:solidFill>
                  <a:srgbClr val="134F5C"/>
                </a:solidFill>
                <a:latin typeface="Verdana"/>
                <a:cs typeface="Verdana"/>
              </a:rPr>
              <a:t>small,</a:t>
            </a:r>
            <a:r>
              <a:rPr lang="en-GB" sz="1800" spc="-165" dirty="0">
                <a:solidFill>
                  <a:srgbClr val="134F5C"/>
                </a:solidFill>
                <a:latin typeface="Verdana"/>
                <a:cs typeface="Verdana"/>
              </a:rPr>
              <a:t> </a:t>
            </a:r>
            <a:r>
              <a:rPr lang="en-GB" sz="1800" spc="35" dirty="0">
                <a:solidFill>
                  <a:srgbClr val="134F5C"/>
                </a:solidFill>
                <a:latin typeface="Verdana"/>
                <a:cs typeface="Verdana"/>
              </a:rPr>
              <a:t>the</a:t>
            </a:r>
            <a:r>
              <a:rPr lang="en-GB" sz="1800" spc="-165" dirty="0">
                <a:solidFill>
                  <a:srgbClr val="134F5C"/>
                </a:solidFill>
                <a:latin typeface="Verdana"/>
                <a:cs typeface="Verdana"/>
              </a:rPr>
              <a:t> </a:t>
            </a:r>
            <a:r>
              <a:rPr lang="en-GB" sz="1800" spc="-80" dirty="0">
                <a:solidFill>
                  <a:srgbClr val="134F5C"/>
                </a:solidFill>
                <a:latin typeface="Verdana"/>
                <a:cs typeface="Verdana"/>
              </a:rPr>
              <a:t>R²</a:t>
            </a:r>
            <a:r>
              <a:rPr lang="en-GB" sz="1800" spc="-160" dirty="0">
                <a:solidFill>
                  <a:srgbClr val="134F5C"/>
                </a:solidFill>
                <a:latin typeface="Verdana"/>
                <a:cs typeface="Verdana"/>
              </a:rPr>
              <a:t> </a:t>
            </a:r>
            <a:r>
              <a:rPr lang="en-GB" sz="1800" spc="20" dirty="0">
                <a:solidFill>
                  <a:srgbClr val="134F5C"/>
                </a:solidFill>
                <a:latin typeface="Verdana"/>
                <a:cs typeface="Verdana"/>
              </a:rPr>
              <a:t>will</a:t>
            </a:r>
            <a:r>
              <a:rPr lang="en-GB" sz="1800" spc="-165" dirty="0">
                <a:solidFill>
                  <a:srgbClr val="134F5C"/>
                </a:solidFill>
                <a:latin typeface="Verdana"/>
                <a:cs typeface="Verdana"/>
              </a:rPr>
              <a:t> </a:t>
            </a:r>
            <a:r>
              <a:rPr lang="en-GB" sz="1800" spc="-25" dirty="0">
                <a:solidFill>
                  <a:srgbClr val="134F5C"/>
                </a:solidFill>
                <a:latin typeface="Verdana"/>
                <a:cs typeface="Verdana"/>
              </a:rPr>
              <a:t>always</a:t>
            </a:r>
            <a:r>
              <a:rPr lang="en-GB" sz="1800" spc="-160" dirty="0">
                <a:solidFill>
                  <a:srgbClr val="134F5C"/>
                </a:solidFill>
                <a:latin typeface="Verdana"/>
                <a:cs typeface="Verdana"/>
              </a:rPr>
              <a:t> </a:t>
            </a:r>
            <a:r>
              <a:rPr lang="en-GB" sz="1800" spc="55" dirty="0">
                <a:solidFill>
                  <a:srgbClr val="134F5C"/>
                </a:solidFill>
                <a:latin typeface="Verdana"/>
                <a:cs typeface="Verdana"/>
              </a:rPr>
              <a:t>be</a:t>
            </a:r>
            <a:r>
              <a:rPr lang="en-GB" sz="1800" spc="-165" dirty="0">
                <a:solidFill>
                  <a:srgbClr val="134F5C"/>
                </a:solidFill>
                <a:latin typeface="Verdana"/>
                <a:cs typeface="Verdana"/>
              </a:rPr>
              <a:t> </a:t>
            </a:r>
            <a:r>
              <a:rPr lang="en-GB" sz="1800" spc="-30" dirty="0">
                <a:solidFill>
                  <a:srgbClr val="134F5C"/>
                </a:solidFill>
                <a:latin typeface="Verdana"/>
                <a:cs typeface="Verdana"/>
              </a:rPr>
              <a:t>less</a:t>
            </a:r>
            <a:r>
              <a:rPr lang="en-GB" sz="1800" spc="-165" dirty="0">
                <a:solidFill>
                  <a:srgbClr val="134F5C"/>
                </a:solidFill>
                <a:latin typeface="Verdana"/>
                <a:cs typeface="Verdana"/>
              </a:rPr>
              <a:t> </a:t>
            </a:r>
            <a:r>
              <a:rPr lang="en-GB" sz="1800" spc="40" dirty="0">
                <a:solidFill>
                  <a:srgbClr val="134F5C"/>
                </a:solidFill>
                <a:latin typeface="Verdana"/>
                <a:cs typeface="Verdana"/>
              </a:rPr>
              <a:t>than</a:t>
            </a:r>
            <a:r>
              <a:rPr lang="en-GB" sz="1800" spc="-160" dirty="0">
                <a:solidFill>
                  <a:srgbClr val="134F5C"/>
                </a:solidFill>
                <a:latin typeface="Verdana"/>
                <a:cs typeface="Verdana"/>
              </a:rPr>
              <a:t> </a:t>
            </a:r>
            <a:r>
              <a:rPr lang="en-GB" sz="1800" spc="-10" dirty="0">
                <a:solidFill>
                  <a:srgbClr val="134F5C"/>
                </a:solidFill>
                <a:latin typeface="Verdana"/>
                <a:cs typeface="Verdana"/>
              </a:rPr>
              <a:t>or</a:t>
            </a:r>
            <a:r>
              <a:rPr lang="en-GB" sz="1800" spc="-165" dirty="0">
                <a:solidFill>
                  <a:srgbClr val="134F5C"/>
                </a:solidFill>
                <a:latin typeface="Verdana"/>
                <a:cs typeface="Verdana"/>
              </a:rPr>
              <a:t> </a:t>
            </a:r>
            <a:r>
              <a:rPr lang="en-GB" sz="1800" spc="30" dirty="0">
                <a:solidFill>
                  <a:srgbClr val="134F5C"/>
                </a:solidFill>
                <a:latin typeface="Verdana"/>
                <a:cs typeface="Verdana"/>
              </a:rPr>
              <a:t>equal</a:t>
            </a:r>
            <a:r>
              <a:rPr lang="en-GB" sz="1800" spc="-160" dirty="0">
                <a:solidFill>
                  <a:srgbClr val="134F5C"/>
                </a:solidFill>
                <a:latin typeface="Verdana"/>
                <a:cs typeface="Verdana"/>
              </a:rPr>
              <a:t> </a:t>
            </a:r>
            <a:r>
              <a:rPr lang="en-GB" sz="1800" spc="10" dirty="0">
                <a:solidFill>
                  <a:srgbClr val="134F5C"/>
                </a:solidFill>
                <a:latin typeface="Verdana"/>
                <a:cs typeface="Verdana"/>
              </a:rPr>
              <a:t>to</a:t>
            </a:r>
            <a:r>
              <a:rPr lang="en-GB" sz="1800" spc="-165" dirty="0">
                <a:solidFill>
                  <a:srgbClr val="134F5C"/>
                </a:solidFill>
                <a:latin typeface="Verdana"/>
                <a:cs typeface="Verdana"/>
              </a:rPr>
              <a:t> </a:t>
            </a:r>
            <a:r>
              <a:rPr lang="en-GB" sz="1800" spc="-385" dirty="0">
                <a:solidFill>
                  <a:srgbClr val="134F5C"/>
                </a:solidFill>
                <a:latin typeface="Verdana"/>
                <a:cs typeface="Verdana"/>
              </a:rPr>
              <a:t>1.</a:t>
            </a:r>
            <a:endParaRPr lang="en-GB" sz="1800" dirty="0">
              <a:latin typeface="Verdana"/>
              <a:cs typeface="Verdana"/>
            </a:endParaRPr>
          </a:p>
        </p:txBody>
      </p:sp>
      <p:pic>
        <p:nvPicPr>
          <p:cNvPr id="14" name="object 4">
            <a:extLst>
              <a:ext uri="{FF2B5EF4-FFF2-40B4-BE49-F238E27FC236}">
                <a16:creationId xmlns:a16="http://schemas.microsoft.com/office/drawing/2014/main" id="{F0E12CD3-6B6C-8D9D-B483-2C990D8B262C}"/>
              </a:ext>
            </a:extLst>
          </p:cNvPr>
          <p:cNvPicPr/>
          <p:nvPr/>
        </p:nvPicPr>
        <p:blipFill>
          <a:blip r:embed="rId2" cstate="print"/>
          <a:stretch>
            <a:fillRect/>
          </a:stretch>
        </p:blipFill>
        <p:spPr>
          <a:xfrm>
            <a:off x="2896227" y="4889020"/>
            <a:ext cx="4245624" cy="963074"/>
          </a:xfrm>
          <a:prstGeom prst="rect">
            <a:avLst/>
          </a:prstGeom>
        </p:spPr>
      </p:pic>
    </p:spTree>
    <p:extLst>
      <p:ext uri="{BB962C8B-B14F-4D97-AF65-F5344CB8AC3E}">
        <p14:creationId xmlns:p14="http://schemas.microsoft.com/office/powerpoint/2010/main" val="14894964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D7A4D70-DC4E-30C7-6C7F-5C0BBD8118D9}"/>
              </a:ext>
            </a:extLst>
          </p:cNvPr>
          <p:cNvSpPr txBox="1"/>
          <p:nvPr/>
        </p:nvSpPr>
        <p:spPr>
          <a:xfrm>
            <a:off x="477520" y="386080"/>
            <a:ext cx="8666480" cy="707886"/>
          </a:xfrm>
          <a:prstGeom prst="rect">
            <a:avLst/>
          </a:prstGeom>
          <a:noFill/>
        </p:spPr>
        <p:txBody>
          <a:bodyPr wrap="square">
            <a:spAutoFit/>
          </a:bodyPr>
          <a:lstStyle/>
          <a:p>
            <a:r>
              <a:rPr lang="en-IN" sz="4000" spc="-35" dirty="0">
                <a:solidFill>
                  <a:srgbClr val="FF0000"/>
                </a:solidFill>
              </a:rPr>
              <a:t>P</a:t>
            </a:r>
            <a:r>
              <a:rPr lang="en-IN" sz="4000" spc="-229" dirty="0">
                <a:solidFill>
                  <a:srgbClr val="FF0000"/>
                </a:solidFill>
              </a:rPr>
              <a:t>r</a:t>
            </a:r>
            <a:r>
              <a:rPr lang="en-IN" sz="4000" spc="-114" dirty="0">
                <a:solidFill>
                  <a:srgbClr val="FF0000"/>
                </a:solidFill>
              </a:rPr>
              <a:t>ope</a:t>
            </a:r>
            <a:r>
              <a:rPr lang="en-IN" sz="4000" spc="-40" dirty="0">
                <a:solidFill>
                  <a:srgbClr val="FF0000"/>
                </a:solidFill>
              </a:rPr>
              <a:t>r</a:t>
            </a:r>
            <a:r>
              <a:rPr lang="en-IN" sz="4000" spc="-120" dirty="0">
                <a:solidFill>
                  <a:srgbClr val="FF0000"/>
                </a:solidFill>
              </a:rPr>
              <a:t>ties</a:t>
            </a:r>
            <a:r>
              <a:rPr lang="en-IN" sz="4000" spc="-180" dirty="0">
                <a:solidFill>
                  <a:srgbClr val="FF0000"/>
                </a:solidFill>
              </a:rPr>
              <a:t> </a:t>
            </a:r>
            <a:r>
              <a:rPr lang="en-IN" sz="4000" spc="-105" dirty="0">
                <a:solidFill>
                  <a:srgbClr val="FF0000"/>
                </a:solidFill>
              </a:rPr>
              <a:t>of</a:t>
            </a:r>
            <a:r>
              <a:rPr lang="en-IN" sz="4000" spc="-180" dirty="0">
                <a:solidFill>
                  <a:srgbClr val="FF0000"/>
                </a:solidFill>
              </a:rPr>
              <a:t> </a:t>
            </a:r>
            <a:r>
              <a:rPr lang="en-IN" sz="4000" spc="-150" dirty="0">
                <a:solidFill>
                  <a:srgbClr val="FF0000"/>
                </a:solidFill>
              </a:rPr>
              <a:t>R</a:t>
            </a:r>
            <a:r>
              <a:rPr lang="en-IN" sz="4000" spc="-367" baseline="30555" dirty="0">
                <a:solidFill>
                  <a:srgbClr val="FF0000"/>
                </a:solidFill>
              </a:rPr>
              <a:t>2</a:t>
            </a:r>
            <a:endParaRPr lang="en-IN" sz="4000" dirty="0">
              <a:solidFill>
                <a:srgbClr val="FF0000"/>
              </a:solidFill>
            </a:endParaRPr>
          </a:p>
        </p:txBody>
      </p:sp>
      <p:sp>
        <p:nvSpPr>
          <p:cNvPr id="7" name="TextBox 6">
            <a:extLst>
              <a:ext uri="{FF2B5EF4-FFF2-40B4-BE49-F238E27FC236}">
                <a16:creationId xmlns:a16="http://schemas.microsoft.com/office/drawing/2014/main" id="{E5249FBF-68A2-FB50-7117-8E7BFA0D3C72}"/>
              </a:ext>
            </a:extLst>
          </p:cNvPr>
          <p:cNvSpPr txBox="1"/>
          <p:nvPr/>
        </p:nvSpPr>
        <p:spPr>
          <a:xfrm>
            <a:off x="477520" y="1354330"/>
            <a:ext cx="9448800" cy="3193695"/>
          </a:xfrm>
          <a:prstGeom prst="rect">
            <a:avLst/>
          </a:prstGeom>
          <a:noFill/>
        </p:spPr>
        <p:txBody>
          <a:bodyPr wrap="square">
            <a:spAutoFit/>
          </a:bodyPr>
          <a:lstStyle/>
          <a:p>
            <a:pPr marL="482600" indent="-360045">
              <a:lnSpc>
                <a:spcPct val="100000"/>
              </a:lnSpc>
              <a:spcBef>
                <a:spcPts val="414"/>
              </a:spcBef>
              <a:buAutoNum type="arabicPeriod"/>
              <a:tabLst>
                <a:tab pos="481965" algn="l"/>
                <a:tab pos="482600" algn="l"/>
              </a:tabLst>
            </a:pPr>
            <a:r>
              <a:rPr lang="en-GB" sz="1800" spc="45" dirty="0">
                <a:solidFill>
                  <a:srgbClr val="134F5C"/>
                </a:solidFill>
                <a:latin typeface="Verdana"/>
                <a:cs typeface="Verdana"/>
              </a:rPr>
              <a:t>R</a:t>
            </a:r>
            <a:r>
              <a:rPr lang="en-GB" sz="1800" spc="-127" baseline="30092" dirty="0">
                <a:solidFill>
                  <a:srgbClr val="134F5C"/>
                </a:solidFill>
                <a:latin typeface="Verdana"/>
                <a:cs typeface="Verdana"/>
              </a:rPr>
              <a:t>2</a:t>
            </a:r>
            <a:r>
              <a:rPr lang="en-GB" sz="1800" spc="67" baseline="30092" dirty="0">
                <a:solidFill>
                  <a:srgbClr val="134F5C"/>
                </a:solidFill>
                <a:latin typeface="Verdana"/>
                <a:cs typeface="Verdana"/>
              </a:rPr>
              <a:t> </a:t>
            </a:r>
            <a:r>
              <a:rPr lang="en-GB" sz="1800" spc="-70" dirty="0">
                <a:solidFill>
                  <a:srgbClr val="134F5C"/>
                </a:solidFill>
                <a:latin typeface="Verdana"/>
                <a:cs typeface="Verdana"/>
              </a:rPr>
              <a:t>r</a:t>
            </a:r>
            <a:r>
              <a:rPr lang="en-GB" sz="1800" spc="30" dirty="0">
                <a:solidFill>
                  <a:srgbClr val="134F5C"/>
                </a:solidFill>
                <a:latin typeface="Verdana"/>
                <a:cs typeface="Verdana"/>
              </a:rPr>
              <a:t>an</a:t>
            </a:r>
            <a:r>
              <a:rPr lang="en-GB" sz="1800" spc="20" dirty="0">
                <a:solidFill>
                  <a:srgbClr val="134F5C"/>
                </a:solidFill>
                <a:latin typeface="Verdana"/>
                <a:cs typeface="Verdana"/>
              </a:rPr>
              <a:t>ges</a:t>
            </a:r>
            <a:r>
              <a:rPr lang="en-GB" sz="1800" spc="-165" dirty="0">
                <a:solidFill>
                  <a:srgbClr val="134F5C"/>
                </a:solidFill>
                <a:latin typeface="Verdana"/>
                <a:cs typeface="Verdana"/>
              </a:rPr>
              <a:t> </a:t>
            </a:r>
            <a:r>
              <a:rPr lang="en-GB" sz="1800" spc="50" dirty="0">
                <a:solidFill>
                  <a:srgbClr val="134F5C"/>
                </a:solidFill>
                <a:latin typeface="Verdana"/>
                <a:cs typeface="Verdana"/>
              </a:rPr>
              <a:t>be</a:t>
            </a:r>
            <a:r>
              <a:rPr lang="en-GB" sz="1800" spc="10" dirty="0">
                <a:solidFill>
                  <a:srgbClr val="134F5C"/>
                </a:solidFill>
                <a:latin typeface="Verdana"/>
                <a:cs typeface="Verdana"/>
              </a:rPr>
              <a:t>t</a:t>
            </a:r>
            <a:r>
              <a:rPr lang="en-GB" sz="1800" spc="75" dirty="0">
                <a:solidFill>
                  <a:srgbClr val="134F5C"/>
                </a:solidFill>
                <a:latin typeface="Verdana"/>
                <a:cs typeface="Verdana"/>
              </a:rPr>
              <a:t>w</a:t>
            </a:r>
            <a:r>
              <a:rPr lang="en-GB" sz="1800" spc="35" dirty="0">
                <a:solidFill>
                  <a:srgbClr val="134F5C"/>
                </a:solidFill>
                <a:latin typeface="Verdana"/>
                <a:cs typeface="Verdana"/>
              </a:rPr>
              <a:t>een</a:t>
            </a:r>
            <a:r>
              <a:rPr lang="en-GB" sz="1800" spc="-165" dirty="0">
                <a:solidFill>
                  <a:srgbClr val="134F5C"/>
                </a:solidFill>
                <a:latin typeface="Verdana"/>
                <a:cs typeface="Verdana"/>
              </a:rPr>
              <a:t> </a:t>
            </a:r>
            <a:r>
              <a:rPr lang="en-GB" sz="1800" spc="55" dirty="0">
                <a:solidFill>
                  <a:srgbClr val="134F5C"/>
                </a:solidFill>
                <a:latin typeface="Verdana"/>
                <a:cs typeface="Verdana"/>
              </a:rPr>
              <a:t>0</a:t>
            </a:r>
            <a:r>
              <a:rPr lang="en-GB" sz="1800" spc="-450" dirty="0">
                <a:solidFill>
                  <a:srgbClr val="134F5C"/>
                </a:solidFill>
                <a:latin typeface="Verdana"/>
                <a:cs typeface="Verdana"/>
              </a:rPr>
              <a:t>*</a:t>
            </a:r>
            <a:r>
              <a:rPr lang="en-GB" sz="1800" spc="-165" dirty="0">
                <a:solidFill>
                  <a:srgbClr val="134F5C"/>
                </a:solidFill>
                <a:latin typeface="Verdana"/>
                <a:cs typeface="Verdana"/>
              </a:rPr>
              <a:t> </a:t>
            </a:r>
            <a:r>
              <a:rPr lang="en-GB" sz="1800" spc="-15" dirty="0">
                <a:solidFill>
                  <a:srgbClr val="134F5C"/>
                </a:solidFill>
                <a:latin typeface="Verdana"/>
                <a:cs typeface="Verdana"/>
              </a:rPr>
              <a:t>t</a:t>
            </a:r>
            <a:r>
              <a:rPr lang="en-GB" sz="1800" spc="35" dirty="0">
                <a:solidFill>
                  <a:srgbClr val="134F5C"/>
                </a:solidFill>
                <a:latin typeface="Verdana"/>
                <a:cs typeface="Verdana"/>
              </a:rPr>
              <a:t>o</a:t>
            </a:r>
            <a:r>
              <a:rPr lang="en-GB" sz="1800" spc="-165" dirty="0">
                <a:solidFill>
                  <a:srgbClr val="134F5C"/>
                </a:solidFill>
                <a:latin typeface="Verdana"/>
                <a:cs typeface="Verdana"/>
              </a:rPr>
              <a:t> </a:t>
            </a:r>
            <a:r>
              <a:rPr lang="en-GB" sz="1800" spc="-385" dirty="0">
                <a:solidFill>
                  <a:srgbClr val="134F5C"/>
                </a:solidFill>
                <a:latin typeface="Verdana"/>
                <a:cs typeface="Verdana"/>
              </a:rPr>
              <a:t>1.</a:t>
            </a:r>
            <a:endParaRPr lang="en-GB" sz="1800" dirty="0">
              <a:latin typeface="Verdana"/>
              <a:cs typeface="Verdana"/>
            </a:endParaRPr>
          </a:p>
          <a:p>
            <a:pPr marL="482600" marR="190500" indent="-409575">
              <a:lnSpc>
                <a:spcPct val="114599"/>
              </a:lnSpc>
              <a:buAutoNum type="arabicPeriod"/>
              <a:tabLst>
                <a:tab pos="481965" algn="l"/>
                <a:tab pos="482600" algn="l"/>
              </a:tabLst>
            </a:pPr>
            <a:r>
              <a:rPr lang="en-GB" sz="1800" spc="-20" dirty="0">
                <a:solidFill>
                  <a:srgbClr val="134F5C"/>
                </a:solidFill>
                <a:latin typeface="Verdana"/>
                <a:cs typeface="Verdana"/>
              </a:rPr>
              <a:t>R</a:t>
            </a:r>
            <a:r>
              <a:rPr lang="en-GB" sz="1800" spc="-30" baseline="30092" dirty="0">
                <a:solidFill>
                  <a:srgbClr val="134F5C"/>
                </a:solidFill>
                <a:latin typeface="Verdana"/>
                <a:cs typeface="Verdana"/>
              </a:rPr>
              <a:t>2</a:t>
            </a:r>
            <a:r>
              <a:rPr lang="en-GB" sz="1800" spc="67" baseline="30092" dirty="0">
                <a:solidFill>
                  <a:srgbClr val="134F5C"/>
                </a:solidFill>
                <a:latin typeface="Verdana"/>
                <a:cs typeface="Verdana"/>
              </a:rPr>
              <a:t> </a:t>
            </a:r>
            <a:r>
              <a:rPr lang="en-GB" sz="1800" spc="5" dirty="0">
                <a:solidFill>
                  <a:srgbClr val="134F5C"/>
                </a:solidFill>
                <a:latin typeface="Verdana"/>
                <a:cs typeface="Verdana"/>
              </a:rPr>
              <a:t>of</a:t>
            </a:r>
            <a:r>
              <a:rPr lang="en-GB" sz="1800" spc="-160" dirty="0">
                <a:solidFill>
                  <a:srgbClr val="134F5C"/>
                </a:solidFill>
                <a:latin typeface="Verdana"/>
                <a:cs typeface="Verdana"/>
              </a:rPr>
              <a:t> </a:t>
            </a:r>
            <a:r>
              <a:rPr lang="en-GB" sz="1800" spc="45" dirty="0">
                <a:solidFill>
                  <a:srgbClr val="134F5C"/>
                </a:solidFill>
                <a:latin typeface="Verdana"/>
                <a:cs typeface="Verdana"/>
              </a:rPr>
              <a:t>0</a:t>
            </a:r>
            <a:r>
              <a:rPr lang="en-GB" sz="1800" spc="-160" dirty="0">
                <a:solidFill>
                  <a:srgbClr val="134F5C"/>
                </a:solidFill>
                <a:latin typeface="Verdana"/>
                <a:cs typeface="Verdana"/>
              </a:rPr>
              <a:t> </a:t>
            </a:r>
            <a:r>
              <a:rPr lang="en-GB" sz="1800" spc="25" dirty="0">
                <a:solidFill>
                  <a:srgbClr val="134F5C"/>
                </a:solidFill>
                <a:latin typeface="Verdana"/>
                <a:cs typeface="Verdana"/>
              </a:rPr>
              <a:t>means</a:t>
            </a:r>
            <a:r>
              <a:rPr lang="en-GB" sz="1800" spc="-165" dirty="0">
                <a:solidFill>
                  <a:srgbClr val="134F5C"/>
                </a:solidFill>
                <a:latin typeface="Verdana"/>
                <a:cs typeface="Verdana"/>
              </a:rPr>
              <a:t> </a:t>
            </a:r>
            <a:r>
              <a:rPr lang="en-GB" sz="1800" spc="25" dirty="0">
                <a:solidFill>
                  <a:srgbClr val="134F5C"/>
                </a:solidFill>
                <a:latin typeface="Verdana"/>
                <a:cs typeface="Verdana"/>
              </a:rPr>
              <a:t>that</a:t>
            </a:r>
            <a:r>
              <a:rPr lang="en-GB" sz="1800" spc="-160" dirty="0">
                <a:solidFill>
                  <a:srgbClr val="134F5C"/>
                </a:solidFill>
                <a:latin typeface="Verdana"/>
                <a:cs typeface="Verdana"/>
              </a:rPr>
              <a:t> </a:t>
            </a:r>
            <a:r>
              <a:rPr lang="en-GB" sz="1800" spc="10" dirty="0">
                <a:solidFill>
                  <a:srgbClr val="134F5C"/>
                </a:solidFill>
                <a:latin typeface="Verdana"/>
                <a:cs typeface="Verdana"/>
              </a:rPr>
              <a:t>there</a:t>
            </a:r>
            <a:r>
              <a:rPr lang="en-GB" sz="1800" spc="-165" dirty="0">
                <a:solidFill>
                  <a:srgbClr val="134F5C"/>
                </a:solidFill>
                <a:latin typeface="Verdana"/>
                <a:cs typeface="Verdana"/>
              </a:rPr>
              <a:t> </a:t>
            </a:r>
            <a:r>
              <a:rPr lang="en-GB" sz="1800" spc="-35" dirty="0">
                <a:solidFill>
                  <a:srgbClr val="134F5C"/>
                </a:solidFill>
                <a:latin typeface="Verdana"/>
                <a:cs typeface="Verdana"/>
              </a:rPr>
              <a:t>is</a:t>
            </a:r>
            <a:r>
              <a:rPr lang="en-GB" sz="1800" spc="-160" dirty="0">
                <a:solidFill>
                  <a:srgbClr val="134F5C"/>
                </a:solidFill>
                <a:latin typeface="Verdana"/>
                <a:cs typeface="Verdana"/>
              </a:rPr>
              <a:t> </a:t>
            </a:r>
            <a:r>
              <a:rPr lang="en-GB" sz="1800" spc="55" dirty="0">
                <a:solidFill>
                  <a:srgbClr val="134F5C"/>
                </a:solidFill>
                <a:latin typeface="Verdana"/>
                <a:cs typeface="Verdana"/>
              </a:rPr>
              <a:t>no</a:t>
            </a:r>
            <a:r>
              <a:rPr lang="en-GB" sz="1800" spc="-160" dirty="0">
                <a:solidFill>
                  <a:srgbClr val="134F5C"/>
                </a:solidFill>
                <a:latin typeface="Verdana"/>
                <a:cs typeface="Verdana"/>
              </a:rPr>
              <a:t> </a:t>
            </a:r>
            <a:r>
              <a:rPr lang="en-GB" sz="1800" spc="5" dirty="0">
                <a:solidFill>
                  <a:srgbClr val="134F5C"/>
                </a:solidFill>
                <a:latin typeface="Verdana"/>
                <a:cs typeface="Verdana"/>
              </a:rPr>
              <a:t>correlation</a:t>
            </a:r>
            <a:r>
              <a:rPr lang="en-GB" sz="1800" spc="-165" dirty="0">
                <a:solidFill>
                  <a:srgbClr val="134F5C"/>
                </a:solidFill>
                <a:latin typeface="Verdana"/>
                <a:cs typeface="Verdana"/>
              </a:rPr>
              <a:t> </a:t>
            </a:r>
            <a:r>
              <a:rPr lang="en-GB" sz="1800" spc="40" dirty="0">
                <a:solidFill>
                  <a:srgbClr val="134F5C"/>
                </a:solidFill>
                <a:latin typeface="Verdana"/>
                <a:cs typeface="Verdana"/>
              </a:rPr>
              <a:t>between</a:t>
            </a:r>
            <a:r>
              <a:rPr lang="en-GB" sz="1800" spc="-160" dirty="0">
                <a:solidFill>
                  <a:srgbClr val="134F5C"/>
                </a:solidFill>
                <a:latin typeface="Verdana"/>
                <a:cs typeface="Verdana"/>
              </a:rPr>
              <a:t> </a:t>
            </a:r>
            <a:r>
              <a:rPr lang="en-GB" sz="1800" spc="35" dirty="0">
                <a:solidFill>
                  <a:srgbClr val="134F5C"/>
                </a:solidFill>
                <a:latin typeface="Verdana"/>
                <a:cs typeface="Verdana"/>
              </a:rPr>
              <a:t>the</a:t>
            </a:r>
            <a:r>
              <a:rPr lang="en-GB" sz="1800" spc="-160" dirty="0">
                <a:solidFill>
                  <a:srgbClr val="134F5C"/>
                </a:solidFill>
                <a:latin typeface="Verdana"/>
                <a:cs typeface="Verdana"/>
              </a:rPr>
              <a:t> </a:t>
            </a:r>
            <a:r>
              <a:rPr lang="en-GB" sz="1800" spc="55" dirty="0">
                <a:solidFill>
                  <a:srgbClr val="134F5C"/>
                </a:solidFill>
                <a:latin typeface="Verdana"/>
                <a:cs typeface="Verdana"/>
              </a:rPr>
              <a:t>dependent </a:t>
            </a:r>
            <a:r>
              <a:rPr lang="en-GB" sz="1800" spc="-620" dirty="0">
                <a:solidFill>
                  <a:srgbClr val="134F5C"/>
                </a:solidFill>
                <a:latin typeface="Verdana"/>
                <a:cs typeface="Verdana"/>
              </a:rPr>
              <a:t> </a:t>
            </a:r>
            <a:r>
              <a:rPr lang="en-GB" sz="1800" spc="30" dirty="0">
                <a:solidFill>
                  <a:srgbClr val="134F5C"/>
                </a:solidFill>
                <a:latin typeface="Verdana"/>
                <a:cs typeface="Verdana"/>
              </a:rPr>
              <a:t>an</a:t>
            </a:r>
            <a:r>
              <a:rPr lang="en-GB" sz="1800" spc="95" dirty="0">
                <a:solidFill>
                  <a:srgbClr val="134F5C"/>
                </a:solidFill>
                <a:latin typeface="Verdana"/>
                <a:cs typeface="Verdana"/>
              </a:rPr>
              <a:t>d</a:t>
            </a:r>
            <a:r>
              <a:rPr lang="en-GB" sz="1800" spc="-165" dirty="0">
                <a:solidFill>
                  <a:srgbClr val="134F5C"/>
                </a:solidFill>
                <a:latin typeface="Verdana"/>
                <a:cs typeface="Verdana"/>
              </a:rPr>
              <a:t> </a:t>
            </a:r>
            <a:r>
              <a:rPr lang="en-GB" sz="1800" spc="50" dirty="0">
                <a:solidFill>
                  <a:srgbClr val="134F5C"/>
                </a:solidFill>
                <a:latin typeface="Verdana"/>
                <a:cs typeface="Verdana"/>
              </a:rPr>
              <a:t>th</a:t>
            </a:r>
            <a:r>
              <a:rPr lang="en-GB" sz="1800" spc="10" dirty="0">
                <a:solidFill>
                  <a:srgbClr val="134F5C"/>
                </a:solidFill>
                <a:latin typeface="Verdana"/>
                <a:cs typeface="Verdana"/>
              </a:rPr>
              <a:t>e</a:t>
            </a:r>
            <a:r>
              <a:rPr lang="en-GB" sz="1800" spc="-165" dirty="0">
                <a:solidFill>
                  <a:srgbClr val="134F5C"/>
                </a:solidFill>
                <a:latin typeface="Verdana"/>
                <a:cs typeface="Verdana"/>
              </a:rPr>
              <a:t> </a:t>
            </a:r>
            <a:r>
              <a:rPr lang="en-GB" sz="1800" spc="30" dirty="0">
                <a:solidFill>
                  <a:srgbClr val="134F5C"/>
                </a:solidFill>
                <a:latin typeface="Verdana"/>
                <a:cs typeface="Verdana"/>
              </a:rPr>
              <a:t>in</a:t>
            </a:r>
            <a:r>
              <a:rPr lang="en-GB" sz="1800" spc="60" dirty="0">
                <a:solidFill>
                  <a:srgbClr val="134F5C"/>
                </a:solidFill>
                <a:latin typeface="Verdana"/>
                <a:cs typeface="Verdana"/>
              </a:rPr>
              <a:t>depen</a:t>
            </a:r>
            <a:r>
              <a:rPr lang="en-GB" sz="1800" spc="50" dirty="0">
                <a:solidFill>
                  <a:srgbClr val="134F5C"/>
                </a:solidFill>
                <a:latin typeface="Verdana"/>
                <a:cs typeface="Verdana"/>
              </a:rPr>
              <a:t>dent</a:t>
            </a:r>
            <a:r>
              <a:rPr lang="en-GB" sz="1800" spc="-165" dirty="0">
                <a:solidFill>
                  <a:srgbClr val="134F5C"/>
                </a:solidFill>
                <a:latin typeface="Verdana"/>
                <a:cs typeface="Verdana"/>
              </a:rPr>
              <a:t> </a:t>
            </a:r>
            <a:r>
              <a:rPr lang="en-GB" sz="1800" spc="-120" dirty="0">
                <a:solidFill>
                  <a:srgbClr val="134F5C"/>
                </a:solidFill>
                <a:latin typeface="Verdana"/>
                <a:cs typeface="Verdana"/>
              </a:rPr>
              <a:t>v</a:t>
            </a:r>
            <a:r>
              <a:rPr lang="en-GB" sz="1800" spc="-40" dirty="0">
                <a:solidFill>
                  <a:srgbClr val="134F5C"/>
                </a:solidFill>
                <a:latin typeface="Verdana"/>
                <a:cs typeface="Verdana"/>
              </a:rPr>
              <a:t>a</a:t>
            </a:r>
            <a:r>
              <a:rPr lang="en-GB" sz="1800" spc="-45" dirty="0">
                <a:solidFill>
                  <a:srgbClr val="134F5C"/>
                </a:solidFill>
                <a:latin typeface="Verdana"/>
                <a:cs typeface="Verdana"/>
              </a:rPr>
              <a:t>r</a:t>
            </a:r>
            <a:r>
              <a:rPr lang="en-GB" sz="1800" spc="-35" dirty="0">
                <a:solidFill>
                  <a:srgbClr val="134F5C"/>
                </a:solidFill>
                <a:latin typeface="Verdana"/>
                <a:cs typeface="Verdana"/>
              </a:rPr>
              <a:t>iable.</a:t>
            </a:r>
            <a:endParaRPr lang="en-GB" sz="1800" dirty="0">
              <a:latin typeface="Verdana"/>
              <a:cs typeface="Verdana"/>
            </a:endParaRPr>
          </a:p>
          <a:p>
            <a:pPr marL="482600" marR="393700" indent="-406400">
              <a:lnSpc>
                <a:spcPct val="114599"/>
              </a:lnSpc>
              <a:buAutoNum type="arabicPeriod"/>
              <a:tabLst>
                <a:tab pos="481965" algn="l"/>
                <a:tab pos="482600" algn="l"/>
              </a:tabLst>
            </a:pPr>
            <a:r>
              <a:rPr lang="en-GB" sz="1800" spc="-20" dirty="0">
                <a:solidFill>
                  <a:srgbClr val="134F5C"/>
                </a:solidFill>
                <a:latin typeface="Verdana"/>
                <a:cs typeface="Verdana"/>
              </a:rPr>
              <a:t>R</a:t>
            </a:r>
            <a:r>
              <a:rPr lang="en-GB" sz="1800" spc="-30" baseline="30092" dirty="0">
                <a:solidFill>
                  <a:srgbClr val="134F5C"/>
                </a:solidFill>
                <a:latin typeface="Verdana"/>
                <a:cs typeface="Verdana"/>
              </a:rPr>
              <a:t>2</a:t>
            </a:r>
            <a:r>
              <a:rPr lang="en-GB" sz="1800" spc="75" baseline="30092" dirty="0">
                <a:solidFill>
                  <a:srgbClr val="134F5C"/>
                </a:solidFill>
                <a:latin typeface="Verdana"/>
                <a:cs typeface="Verdana"/>
              </a:rPr>
              <a:t> </a:t>
            </a:r>
            <a:r>
              <a:rPr lang="en-GB" sz="1800" spc="5" dirty="0">
                <a:solidFill>
                  <a:srgbClr val="134F5C"/>
                </a:solidFill>
                <a:latin typeface="Verdana"/>
                <a:cs typeface="Verdana"/>
              </a:rPr>
              <a:t>of</a:t>
            </a:r>
            <a:r>
              <a:rPr lang="en-GB" sz="1800" spc="-160" dirty="0">
                <a:solidFill>
                  <a:srgbClr val="134F5C"/>
                </a:solidFill>
                <a:latin typeface="Verdana"/>
                <a:cs typeface="Verdana"/>
              </a:rPr>
              <a:t> </a:t>
            </a:r>
            <a:r>
              <a:rPr lang="en-GB" sz="1800" spc="-495" dirty="0">
                <a:solidFill>
                  <a:srgbClr val="134F5C"/>
                </a:solidFill>
                <a:latin typeface="Verdana"/>
                <a:cs typeface="Verdana"/>
              </a:rPr>
              <a:t>1</a:t>
            </a:r>
            <a:r>
              <a:rPr lang="en-GB" sz="1800" spc="-430" dirty="0">
                <a:solidFill>
                  <a:srgbClr val="134F5C"/>
                </a:solidFill>
                <a:latin typeface="Verdana"/>
                <a:cs typeface="Verdana"/>
              </a:rPr>
              <a:t> </a:t>
            </a:r>
            <a:r>
              <a:rPr lang="en-GB" sz="1800" spc="25" dirty="0">
                <a:solidFill>
                  <a:srgbClr val="134F5C"/>
                </a:solidFill>
                <a:latin typeface="Verdana"/>
                <a:cs typeface="Verdana"/>
              </a:rPr>
              <a:t>means</a:t>
            </a:r>
            <a:r>
              <a:rPr lang="en-GB" sz="1800" spc="-160" dirty="0">
                <a:solidFill>
                  <a:srgbClr val="134F5C"/>
                </a:solidFill>
                <a:latin typeface="Verdana"/>
                <a:cs typeface="Verdana"/>
              </a:rPr>
              <a:t> </a:t>
            </a:r>
            <a:r>
              <a:rPr lang="en-GB" sz="1800" spc="35" dirty="0">
                <a:solidFill>
                  <a:srgbClr val="134F5C"/>
                </a:solidFill>
                <a:latin typeface="Verdana"/>
                <a:cs typeface="Verdana"/>
              </a:rPr>
              <a:t>the</a:t>
            </a:r>
            <a:r>
              <a:rPr lang="en-GB" sz="1800" spc="-160" dirty="0">
                <a:solidFill>
                  <a:srgbClr val="134F5C"/>
                </a:solidFill>
                <a:latin typeface="Verdana"/>
                <a:cs typeface="Verdana"/>
              </a:rPr>
              <a:t> </a:t>
            </a:r>
            <a:r>
              <a:rPr lang="en-GB" sz="1800" spc="55" dirty="0">
                <a:solidFill>
                  <a:srgbClr val="134F5C"/>
                </a:solidFill>
                <a:latin typeface="Verdana"/>
                <a:cs typeface="Verdana"/>
              </a:rPr>
              <a:t>dependent</a:t>
            </a:r>
            <a:r>
              <a:rPr lang="en-GB" sz="1800" spc="-155" dirty="0">
                <a:solidFill>
                  <a:srgbClr val="134F5C"/>
                </a:solidFill>
                <a:latin typeface="Verdana"/>
                <a:cs typeface="Verdana"/>
              </a:rPr>
              <a:t> </a:t>
            </a:r>
            <a:r>
              <a:rPr lang="en-GB" sz="1800" spc="-20" dirty="0">
                <a:solidFill>
                  <a:srgbClr val="134F5C"/>
                </a:solidFill>
                <a:latin typeface="Verdana"/>
                <a:cs typeface="Verdana"/>
              </a:rPr>
              <a:t>variable</a:t>
            </a:r>
            <a:r>
              <a:rPr lang="en-GB" sz="1800" spc="-160" dirty="0">
                <a:solidFill>
                  <a:srgbClr val="134F5C"/>
                </a:solidFill>
                <a:latin typeface="Verdana"/>
                <a:cs typeface="Verdana"/>
              </a:rPr>
              <a:t> </a:t>
            </a:r>
            <a:r>
              <a:rPr lang="en-GB" sz="1800" spc="45" dirty="0">
                <a:solidFill>
                  <a:srgbClr val="134F5C"/>
                </a:solidFill>
                <a:latin typeface="Verdana"/>
                <a:cs typeface="Verdana"/>
              </a:rPr>
              <a:t>can</a:t>
            </a:r>
            <a:r>
              <a:rPr lang="en-GB" sz="1800" spc="-160" dirty="0">
                <a:solidFill>
                  <a:srgbClr val="134F5C"/>
                </a:solidFill>
                <a:latin typeface="Verdana"/>
                <a:cs typeface="Verdana"/>
              </a:rPr>
              <a:t> </a:t>
            </a:r>
            <a:r>
              <a:rPr lang="en-GB" sz="1800" spc="55" dirty="0">
                <a:solidFill>
                  <a:srgbClr val="134F5C"/>
                </a:solidFill>
                <a:latin typeface="Verdana"/>
                <a:cs typeface="Verdana"/>
              </a:rPr>
              <a:t>be</a:t>
            </a:r>
            <a:r>
              <a:rPr lang="en-GB" sz="1800" spc="-160" dirty="0">
                <a:solidFill>
                  <a:srgbClr val="134F5C"/>
                </a:solidFill>
                <a:latin typeface="Verdana"/>
                <a:cs typeface="Verdana"/>
              </a:rPr>
              <a:t> </a:t>
            </a:r>
            <a:r>
              <a:rPr lang="en-GB" sz="1800" spc="30" dirty="0">
                <a:solidFill>
                  <a:srgbClr val="134F5C"/>
                </a:solidFill>
                <a:latin typeface="Verdana"/>
                <a:cs typeface="Verdana"/>
              </a:rPr>
              <a:t>predicted</a:t>
            </a:r>
            <a:r>
              <a:rPr lang="en-GB" sz="1800" spc="-160" dirty="0">
                <a:solidFill>
                  <a:srgbClr val="134F5C"/>
                </a:solidFill>
                <a:latin typeface="Verdana"/>
                <a:cs typeface="Verdana"/>
              </a:rPr>
              <a:t> </a:t>
            </a:r>
            <a:r>
              <a:rPr lang="en-GB" sz="1800" spc="60" dirty="0">
                <a:solidFill>
                  <a:srgbClr val="134F5C"/>
                </a:solidFill>
                <a:latin typeface="Verdana"/>
                <a:cs typeface="Verdana"/>
              </a:rPr>
              <a:t>from</a:t>
            </a:r>
            <a:r>
              <a:rPr lang="en-GB" sz="1800" spc="-155" dirty="0">
                <a:solidFill>
                  <a:srgbClr val="134F5C"/>
                </a:solidFill>
                <a:latin typeface="Verdana"/>
                <a:cs typeface="Verdana"/>
              </a:rPr>
              <a:t> </a:t>
            </a:r>
            <a:r>
              <a:rPr lang="en-GB" sz="1800" spc="35" dirty="0">
                <a:solidFill>
                  <a:srgbClr val="134F5C"/>
                </a:solidFill>
                <a:latin typeface="Verdana"/>
                <a:cs typeface="Verdana"/>
              </a:rPr>
              <a:t>the </a:t>
            </a:r>
            <a:r>
              <a:rPr lang="en-GB" sz="1800" spc="-620" dirty="0">
                <a:solidFill>
                  <a:srgbClr val="134F5C"/>
                </a:solidFill>
                <a:latin typeface="Verdana"/>
                <a:cs typeface="Verdana"/>
              </a:rPr>
              <a:t> </a:t>
            </a:r>
            <a:r>
              <a:rPr lang="en-GB" sz="1800" spc="50" dirty="0">
                <a:solidFill>
                  <a:srgbClr val="134F5C"/>
                </a:solidFill>
                <a:latin typeface="Verdana"/>
                <a:cs typeface="Verdana"/>
              </a:rPr>
              <a:t>independent</a:t>
            </a:r>
            <a:r>
              <a:rPr lang="en-GB" sz="1800" spc="-165" dirty="0">
                <a:solidFill>
                  <a:srgbClr val="134F5C"/>
                </a:solidFill>
                <a:latin typeface="Verdana"/>
                <a:cs typeface="Verdana"/>
              </a:rPr>
              <a:t> </a:t>
            </a:r>
            <a:r>
              <a:rPr lang="en-GB" sz="1800" spc="-20" dirty="0">
                <a:solidFill>
                  <a:srgbClr val="134F5C"/>
                </a:solidFill>
                <a:latin typeface="Verdana"/>
                <a:cs typeface="Verdana"/>
              </a:rPr>
              <a:t>variable</a:t>
            </a:r>
            <a:r>
              <a:rPr lang="en-GB" sz="1800" spc="-165" dirty="0">
                <a:solidFill>
                  <a:srgbClr val="134F5C"/>
                </a:solidFill>
                <a:latin typeface="Verdana"/>
                <a:cs typeface="Verdana"/>
              </a:rPr>
              <a:t> </a:t>
            </a:r>
            <a:r>
              <a:rPr lang="en-GB" sz="1800" spc="45" dirty="0">
                <a:solidFill>
                  <a:srgbClr val="134F5C"/>
                </a:solidFill>
                <a:latin typeface="Verdana"/>
                <a:cs typeface="Verdana"/>
              </a:rPr>
              <a:t>without</a:t>
            </a:r>
            <a:r>
              <a:rPr lang="en-GB" sz="1800" spc="-165" dirty="0">
                <a:solidFill>
                  <a:srgbClr val="134F5C"/>
                </a:solidFill>
                <a:latin typeface="Verdana"/>
                <a:cs typeface="Verdana"/>
              </a:rPr>
              <a:t> </a:t>
            </a:r>
            <a:r>
              <a:rPr lang="en-GB" sz="1800" spc="-20" dirty="0">
                <a:solidFill>
                  <a:srgbClr val="134F5C"/>
                </a:solidFill>
                <a:latin typeface="Verdana"/>
                <a:cs typeface="Verdana"/>
              </a:rPr>
              <a:t>any</a:t>
            </a:r>
            <a:r>
              <a:rPr lang="en-GB" sz="1800" spc="-165" dirty="0">
                <a:solidFill>
                  <a:srgbClr val="134F5C"/>
                </a:solidFill>
                <a:latin typeface="Verdana"/>
                <a:cs typeface="Verdana"/>
              </a:rPr>
              <a:t> </a:t>
            </a:r>
            <a:r>
              <a:rPr lang="en-GB" sz="1800" spc="-75" dirty="0">
                <a:solidFill>
                  <a:srgbClr val="134F5C"/>
                </a:solidFill>
                <a:latin typeface="Verdana"/>
                <a:cs typeface="Verdana"/>
              </a:rPr>
              <a:t>error.</a:t>
            </a:r>
            <a:endParaRPr lang="en-GB" sz="1800" dirty="0">
              <a:latin typeface="Verdana"/>
              <a:cs typeface="Verdana"/>
            </a:endParaRPr>
          </a:p>
          <a:p>
            <a:pPr marL="482600" marR="30480" indent="-433070">
              <a:lnSpc>
                <a:spcPct val="114599"/>
              </a:lnSpc>
              <a:buAutoNum type="arabicPeriod"/>
              <a:tabLst>
                <a:tab pos="481965" algn="l"/>
                <a:tab pos="482600" algn="l"/>
              </a:tabLst>
            </a:pPr>
            <a:r>
              <a:rPr lang="en-GB" sz="1800" spc="65" dirty="0">
                <a:solidFill>
                  <a:srgbClr val="134F5C"/>
                </a:solidFill>
                <a:latin typeface="Verdana"/>
                <a:cs typeface="Verdana"/>
              </a:rPr>
              <a:t>An</a:t>
            </a:r>
            <a:r>
              <a:rPr lang="en-GB" sz="1800" spc="-165" dirty="0">
                <a:solidFill>
                  <a:srgbClr val="134F5C"/>
                </a:solidFill>
                <a:latin typeface="Verdana"/>
                <a:cs typeface="Verdana"/>
              </a:rPr>
              <a:t> </a:t>
            </a:r>
            <a:r>
              <a:rPr lang="en-GB" sz="1800" spc="-20" dirty="0">
                <a:solidFill>
                  <a:srgbClr val="134F5C"/>
                </a:solidFill>
                <a:latin typeface="Verdana"/>
                <a:cs typeface="Verdana"/>
              </a:rPr>
              <a:t>R</a:t>
            </a:r>
            <a:r>
              <a:rPr lang="en-GB" sz="1800" spc="-30" baseline="30092" dirty="0">
                <a:solidFill>
                  <a:srgbClr val="134F5C"/>
                </a:solidFill>
                <a:latin typeface="Verdana"/>
                <a:cs typeface="Verdana"/>
              </a:rPr>
              <a:t>2</a:t>
            </a:r>
            <a:r>
              <a:rPr lang="en-GB" sz="1800" spc="67" baseline="30092" dirty="0">
                <a:solidFill>
                  <a:srgbClr val="134F5C"/>
                </a:solidFill>
                <a:latin typeface="Verdana"/>
                <a:cs typeface="Verdana"/>
              </a:rPr>
              <a:t> </a:t>
            </a:r>
            <a:r>
              <a:rPr lang="en-GB" sz="1800" spc="5" dirty="0">
                <a:solidFill>
                  <a:srgbClr val="134F5C"/>
                </a:solidFill>
                <a:latin typeface="Verdana"/>
                <a:cs typeface="Verdana"/>
              </a:rPr>
              <a:t>of</a:t>
            </a:r>
            <a:r>
              <a:rPr lang="en-GB" sz="1800" spc="-160" dirty="0">
                <a:solidFill>
                  <a:srgbClr val="134F5C"/>
                </a:solidFill>
                <a:latin typeface="Verdana"/>
                <a:cs typeface="Verdana"/>
              </a:rPr>
              <a:t> </a:t>
            </a:r>
            <a:r>
              <a:rPr lang="en-GB" sz="1800" spc="-80" dirty="0">
                <a:solidFill>
                  <a:srgbClr val="134F5C"/>
                </a:solidFill>
                <a:latin typeface="Verdana"/>
                <a:cs typeface="Verdana"/>
              </a:rPr>
              <a:t>0.20</a:t>
            </a:r>
            <a:r>
              <a:rPr lang="en-GB" sz="1800" spc="-165" dirty="0">
                <a:solidFill>
                  <a:srgbClr val="134F5C"/>
                </a:solidFill>
                <a:latin typeface="Verdana"/>
                <a:cs typeface="Verdana"/>
              </a:rPr>
              <a:t> </a:t>
            </a:r>
            <a:r>
              <a:rPr lang="en-GB" sz="1800" spc="25" dirty="0">
                <a:solidFill>
                  <a:srgbClr val="134F5C"/>
                </a:solidFill>
                <a:latin typeface="Verdana"/>
                <a:cs typeface="Verdana"/>
              </a:rPr>
              <a:t>means</a:t>
            </a:r>
            <a:r>
              <a:rPr lang="en-GB" sz="1800" spc="-165" dirty="0">
                <a:solidFill>
                  <a:srgbClr val="134F5C"/>
                </a:solidFill>
                <a:latin typeface="Verdana"/>
                <a:cs typeface="Verdana"/>
              </a:rPr>
              <a:t> </a:t>
            </a:r>
            <a:r>
              <a:rPr lang="en-GB" sz="1800" spc="25" dirty="0">
                <a:solidFill>
                  <a:srgbClr val="134F5C"/>
                </a:solidFill>
                <a:latin typeface="Verdana"/>
                <a:cs typeface="Verdana"/>
              </a:rPr>
              <a:t>that</a:t>
            </a:r>
            <a:r>
              <a:rPr lang="en-GB" sz="1800" spc="-165" dirty="0">
                <a:solidFill>
                  <a:srgbClr val="134F5C"/>
                </a:solidFill>
                <a:latin typeface="Verdana"/>
                <a:cs typeface="Verdana"/>
              </a:rPr>
              <a:t> </a:t>
            </a:r>
            <a:r>
              <a:rPr lang="en-GB" sz="1800" spc="-180" dirty="0">
                <a:solidFill>
                  <a:srgbClr val="134F5C"/>
                </a:solidFill>
                <a:latin typeface="Verdana"/>
                <a:cs typeface="Verdana"/>
              </a:rPr>
              <a:t>20%</a:t>
            </a:r>
            <a:r>
              <a:rPr lang="en-GB" sz="1800" spc="-160" dirty="0">
                <a:solidFill>
                  <a:srgbClr val="134F5C"/>
                </a:solidFill>
                <a:latin typeface="Verdana"/>
                <a:cs typeface="Verdana"/>
              </a:rPr>
              <a:t> </a:t>
            </a:r>
            <a:r>
              <a:rPr lang="en-GB" sz="1800" spc="-10" dirty="0">
                <a:solidFill>
                  <a:srgbClr val="134F5C"/>
                </a:solidFill>
                <a:latin typeface="Verdana"/>
                <a:cs typeface="Verdana"/>
              </a:rPr>
              <a:t>variance</a:t>
            </a:r>
            <a:r>
              <a:rPr lang="en-GB" sz="1800" spc="-165" dirty="0">
                <a:solidFill>
                  <a:srgbClr val="134F5C"/>
                </a:solidFill>
                <a:latin typeface="Verdana"/>
                <a:cs typeface="Verdana"/>
              </a:rPr>
              <a:t> </a:t>
            </a:r>
            <a:r>
              <a:rPr lang="en-GB" sz="1800" spc="30" dirty="0">
                <a:solidFill>
                  <a:srgbClr val="134F5C"/>
                </a:solidFill>
                <a:latin typeface="Verdana"/>
                <a:cs typeface="Verdana"/>
              </a:rPr>
              <a:t>in</a:t>
            </a:r>
            <a:r>
              <a:rPr lang="en-GB" sz="1800" spc="-165" dirty="0">
                <a:solidFill>
                  <a:srgbClr val="134F5C"/>
                </a:solidFill>
                <a:latin typeface="Verdana"/>
                <a:cs typeface="Verdana"/>
              </a:rPr>
              <a:t> </a:t>
            </a:r>
            <a:r>
              <a:rPr lang="en-GB" sz="1800" spc="35" dirty="0">
                <a:solidFill>
                  <a:srgbClr val="134F5C"/>
                </a:solidFill>
                <a:latin typeface="Verdana"/>
                <a:cs typeface="Verdana"/>
              </a:rPr>
              <a:t>Y</a:t>
            </a:r>
            <a:r>
              <a:rPr lang="en-GB" sz="1800" spc="-160" dirty="0">
                <a:solidFill>
                  <a:srgbClr val="134F5C"/>
                </a:solidFill>
                <a:latin typeface="Verdana"/>
                <a:cs typeface="Verdana"/>
              </a:rPr>
              <a:t> </a:t>
            </a:r>
            <a:r>
              <a:rPr lang="en-GB" sz="1800" spc="-35" dirty="0">
                <a:solidFill>
                  <a:srgbClr val="134F5C"/>
                </a:solidFill>
                <a:latin typeface="Verdana"/>
                <a:cs typeface="Verdana"/>
              </a:rPr>
              <a:t>is</a:t>
            </a:r>
            <a:r>
              <a:rPr lang="en-GB" sz="1800" spc="-165" dirty="0">
                <a:solidFill>
                  <a:srgbClr val="134F5C"/>
                </a:solidFill>
                <a:latin typeface="Verdana"/>
                <a:cs typeface="Verdana"/>
              </a:rPr>
              <a:t> </a:t>
            </a:r>
            <a:r>
              <a:rPr lang="en-GB" sz="1800" spc="25" dirty="0">
                <a:solidFill>
                  <a:srgbClr val="134F5C"/>
                </a:solidFill>
                <a:latin typeface="Verdana"/>
                <a:cs typeface="Verdana"/>
              </a:rPr>
              <a:t>predictable</a:t>
            </a:r>
            <a:r>
              <a:rPr lang="en-GB" sz="1800" spc="-165" dirty="0">
                <a:solidFill>
                  <a:srgbClr val="134F5C"/>
                </a:solidFill>
                <a:latin typeface="Verdana"/>
                <a:cs typeface="Verdana"/>
              </a:rPr>
              <a:t> </a:t>
            </a:r>
            <a:r>
              <a:rPr lang="en-GB" sz="1800" spc="60" dirty="0">
                <a:solidFill>
                  <a:srgbClr val="134F5C"/>
                </a:solidFill>
                <a:latin typeface="Verdana"/>
                <a:cs typeface="Verdana"/>
              </a:rPr>
              <a:t>from</a:t>
            </a:r>
            <a:r>
              <a:rPr lang="en-GB" sz="1800" spc="-160" dirty="0">
                <a:solidFill>
                  <a:srgbClr val="134F5C"/>
                </a:solidFill>
                <a:latin typeface="Verdana"/>
                <a:cs typeface="Verdana"/>
              </a:rPr>
              <a:t> </a:t>
            </a:r>
            <a:r>
              <a:rPr lang="en-GB" sz="1800" spc="-250" dirty="0">
                <a:solidFill>
                  <a:srgbClr val="134F5C"/>
                </a:solidFill>
                <a:latin typeface="Verdana"/>
                <a:cs typeface="Verdana"/>
              </a:rPr>
              <a:t>X;</a:t>
            </a:r>
            <a:r>
              <a:rPr lang="en-GB" sz="1800" spc="-165" dirty="0">
                <a:solidFill>
                  <a:srgbClr val="134F5C"/>
                </a:solidFill>
                <a:latin typeface="Verdana"/>
                <a:cs typeface="Verdana"/>
              </a:rPr>
              <a:t> </a:t>
            </a:r>
            <a:r>
              <a:rPr lang="en-GB" sz="1800" spc="30" dirty="0">
                <a:solidFill>
                  <a:srgbClr val="134F5C"/>
                </a:solidFill>
                <a:latin typeface="Verdana"/>
                <a:cs typeface="Verdana"/>
              </a:rPr>
              <a:t>an </a:t>
            </a:r>
            <a:r>
              <a:rPr lang="en-GB" sz="1800" spc="-615" dirty="0">
                <a:solidFill>
                  <a:srgbClr val="134F5C"/>
                </a:solidFill>
                <a:latin typeface="Verdana"/>
                <a:cs typeface="Verdana"/>
              </a:rPr>
              <a:t> </a:t>
            </a:r>
            <a:r>
              <a:rPr lang="en-GB" sz="1800" spc="45" dirty="0">
                <a:solidFill>
                  <a:srgbClr val="134F5C"/>
                </a:solidFill>
                <a:latin typeface="Verdana"/>
                <a:cs typeface="Verdana"/>
              </a:rPr>
              <a:t>R</a:t>
            </a:r>
            <a:r>
              <a:rPr lang="en-GB" sz="1800" spc="-127" baseline="30092" dirty="0">
                <a:solidFill>
                  <a:srgbClr val="134F5C"/>
                </a:solidFill>
                <a:latin typeface="Verdana"/>
                <a:cs typeface="Verdana"/>
              </a:rPr>
              <a:t>2</a:t>
            </a:r>
            <a:r>
              <a:rPr lang="en-GB" sz="1800" spc="67" baseline="30092" dirty="0">
                <a:solidFill>
                  <a:srgbClr val="134F5C"/>
                </a:solidFill>
                <a:latin typeface="Verdana"/>
                <a:cs typeface="Verdana"/>
              </a:rPr>
              <a:t> </a:t>
            </a:r>
            <a:r>
              <a:rPr lang="en-GB" sz="1800" spc="5" dirty="0">
                <a:solidFill>
                  <a:srgbClr val="134F5C"/>
                </a:solidFill>
                <a:latin typeface="Verdana"/>
                <a:cs typeface="Verdana"/>
              </a:rPr>
              <a:t>of</a:t>
            </a:r>
            <a:r>
              <a:rPr lang="en-GB" sz="1800" spc="-165" dirty="0">
                <a:solidFill>
                  <a:srgbClr val="134F5C"/>
                </a:solidFill>
                <a:latin typeface="Verdana"/>
                <a:cs typeface="Verdana"/>
              </a:rPr>
              <a:t> </a:t>
            </a:r>
            <a:r>
              <a:rPr lang="en-GB" sz="1800" spc="25" dirty="0">
                <a:solidFill>
                  <a:srgbClr val="134F5C"/>
                </a:solidFill>
                <a:latin typeface="Verdana"/>
                <a:cs typeface="Verdana"/>
              </a:rPr>
              <a:t>0</a:t>
            </a:r>
            <a:r>
              <a:rPr lang="en-GB" sz="1800" spc="-300" dirty="0">
                <a:solidFill>
                  <a:srgbClr val="134F5C"/>
                </a:solidFill>
                <a:latin typeface="Verdana"/>
                <a:cs typeface="Verdana"/>
              </a:rPr>
              <a:t>.</a:t>
            </a:r>
            <a:r>
              <a:rPr lang="en-GB" sz="1800" spc="45" dirty="0">
                <a:solidFill>
                  <a:srgbClr val="134F5C"/>
                </a:solidFill>
                <a:latin typeface="Verdana"/>
                <a:cs typeface="Verdana"/>
              </a:rPr>
              <a:t>40</a:t>
            </a:r>
            <a:r>
              <a:rPr lang="en-GB" sz="1800" spc="-165" dirty="0">
                <a:solidFill>
                  <a:srgbClr val="134F5C"/>
                </a:solidFill>
                <a:latin typeface="Verdana"/>
                <a:cs typeface="Verdana"/>
              </a:rPr>
              <a:t> </a:t>
            </a:r>
            <a:r>
              <a:rPr lang="en-GB" sz="1800" spc="155" dirty="0">
                <a:solidFill>
                  <a:srgbClr val="134F5C"/>
                </a:solidFill>
                <a:latin typeface="Verdana"/>
                <a:cs typeface="Verdana"/>
              </a:rPr>
              <a:t>m</a:t>
            </a:r>
            <a:r>
              <a:rPr lang="en-GB" sz="1800" spc="-20" dirty="0">
                <a:solidFill>
                  <a:srgbClr val="134F5C"/>
                </a:solidFill>
                <a:latin typeface="Verdana"/>
                <a:cs typeface="Verdana"/>
              </a:rPr>
              <a:t>e</a:t>
            </a:r>
            <a:r>
              <a:rPr lang="en-GB" sz="1800" dirty="0">
                <a:solidFill>
                  <a:srgbClr val="134F5C"/>
                </a:solidFill>
                <a:latin typeface="Verdana"/>
                <a:cs typeface="Verdana"/>
              </a:rPr>
              <a:t>ans</a:t>
            </a:r>
            <a:r>
              <a:rPr lang="en-GB" sz="1800" spc="-165" dirty="0">
                <a:solidFill>
                  <a:srgbClr val="134F5C"/>
                </a:solidFill>
                <a:latin typeface="Verdana"/>
                <a:cs typeface="Verdana"/>
              </a:rPr>
              <a:t> </a:t>
            </a:r>
            <a:r>
              <a:rPr lang="en-GB" sz="1800" spc="25" dirty="0">
                <a:solidFill>
                  <a:srgbClr val="134F5C"/>
                </a:solidFill>
                <a:latin typeface="Verdana"/>
                <a:cs typeface="Verdana"/>
              </a:rPr>
              <a:t>that</a:t>
            </a:r>
            <a:r>
              <a:rPr lang="en-GB" sz="1800" spc="-165" dirty="0">
                <a:solidFill>
                  <a:srgbClr val="134F5C"/>
                </a:solidFill>
                <a:latin typeface="Verdana"/>
                <a:cs typeface="Verdana"/>
              </a:rPr>
              <a:t> </a:t>
            </a:r>
            <a:r>
              <a:rPr lang="en-GB" sz="1800" spc="-120" dirty="0">
                <a:solidFill>
                  <a:srgbClr val="134F5C"/>
                </a:solidFill>
                <a:latin typeface="Verdana"/>
                <a:cs typeface="Verdana"/>
              </a:rPr>
              <a:t>40%</a:t>
            </a:r>
            <a:r>
              <a:rPr lang="en-GB" sz="1800" spc="-165" dirty="0">
                <a:solidFill>
                  <a:srgbClr val="134F5C"/>
                </a:solidFill>
                <a:latin typeface="Verdana"/>
                <a:cs typeface="Verdana"/>
              </a:rPr>
              <a:t> </a:t>
            </a:r>
            <a:r>
              <a:rPr lang="en-GB" sz="1800" spc="-120" dirty="0">
                <a:solidFill>
                  <a:srgbClr val="134F5C"/>
                </a:solidFill>
                <a:latin typeface="Verdana"/>
                <a:cs typeface="Verdana"/>
              </a:rPr>
              <a:t>v</a:t>
            </a:r>
            <a:r>
              <a:rPr lang="en-GB" sz="1800" spc="-40" dirty="0">
                <a:solidFill>
                  <a:srgbClr val="134F5C"/>
                </a:solidFill>
                <a:latin typeface="Verdana"/>
                <a:cs typeface="Verdana"/>
              </a:rPr>
              <a:t>a</a:t>
            </a:r>
            <a:r>
              <a:rPr lang="en-GB" sz="1800" spc="-45" dirty="0">
                <a:solidFill>
                  <a:srgbClr val="134F5C"/>
                </a:solidFill>
                <a:latin typeface="Verdana"/>
                <a:cs typeface="Verdana"/>
              </a:rPr>
              <a:t>r</a:t>
            </a:r>
            <a:r>
              <a:rPr lang="en-GB" sz="1800" spc="15" dirty="0">
                <a:solidFill>
                  <a:srgbClr val="134F5C"/>
                </a:solidFill>
                <a:latin typeface="Verdana"/>
                <a:cs typeface="Verdana"/>
              </a:rPr>
              <a:t>ian</a:t>
            </a:r>
            <a:r>
              <a:rPr lang="en-GB" sz="1800" spc="55" dirty="0">
                <a:solidFill>
                  <a:srgbClr val="134F5C"/>
                </a:solidFill>
                <a:latin typeface="Verdana"/>
                <a:cs typeface="Verdana"/>
              </a:rPr>
              <a:t>c</a:t>
            </a:r>
            <a:r>
              <a:rPr lang="en-GB" sz="1800" spc="10" dirty="0">
                <a:solidFill>
                  <a:srgbClr val="134F5C"/>
                </a:solidFill>
                <a:latin typeface="Verdana"/>
                <a:cs typeface="Verdana"/>
              </a:rPr>
              <a:t>e</a:t>
            </a:r>
            <a:r>
              <a:rPr lang="en-GB" sz="1800" spc="-165" dirty="0">
                <a:solidFill>
                  <a:srgbClr val="134F5C"/>
                </a:solidFill>
                <a:latin typeface="Verdana"/>
                <a:cs typeface="Verdana"/>
              </a:rPr>
              <a:t> </a:t>
            </a:r>
            <a:r>
              <a:rPr lang="en-GB" sz="1800" spc="-35" dirty="0">
                <a:solidFill>
                  <a:srgbClr val="134F5C"/>
                </a:solidFill>
                <a:latin typeface="Verdana"/>
                <a:cs typeface="Verdana"/>
              </a:rPr>
              <a:t>is</a:t>
            </a:r>
            <a:r>
              <a:rPr lang="en-GB" sz="1800" spc="-165" dirty="0">
                <a:solidFill>
                  <a:srgbClr val="134F5C"/>
                </a:solidFill>
                <a:latin typeface="Verdana"/>
                <a:cs typeface="Verdana"/>
              </a:rPr>
              <a:t> </a:t>
            </a:r>
            <a:r>
              <a:rPr lang="en-GB" sz="1800" spc="30" dirty="0">
                <a:solidFill>
                  <a:srgbClr val="134F5C"/>
                </a:solidFill>
                <a:latin typeface="Verdana"/>
                <a:cs typeface="Verdana"/>
              </a:rPr>
              <a:t>p</a:t>
            </a:r>
            <a:r>
              <a:rPr lang="en-GB" sz="1800" spc="-5" dirty="0">
                <a:solidFill>
                  <a:srgbClr val="134F5C"/>
                </a:solidFill>
                <a:latin typeface="Verdana"/>
                <a:cs typeface="Verdana"/>
              </a:rPr>
              <a:t>r</a:t>
            </a:r>
            <a:r>
              <a:rPr lang="en-GB" sz="1800" spc="40" dirty="0">
                <a:solidFill>
                  <a:srgbClr val="134F5C"/>
                </a:solidFill>
                <a:latin typeface="Verdana"/>
                <a:cs typeface="Verdana"/>
              </a:rPr>
              <a:t>edi</a:t>
            </a:r>
            <a:r>
              <a:rPr lang="en-GB" sz="1800" spc="50" dirty="0">
                <a:solidFill>
                  <a:srgbClr val="134F5C"/>
                </a:solidFill>
                <a:latin typeface="Verdana"/>
                <a:cs typeface="Verdana"/>
              </a:rPr>
              <a:t>c</a:t>
            </a:r>
            <a:r>
              <a:rPr lang="en-GB" sz="1800" spc="-30" dirty="0">
                <a:solidFill>
                  <a:srgbClr val="134F5C"/>
                </a:solidFill>
                <a:latin typeface="Verdana"/>
                <a:cs typeface="Verdana"/>
              </a:rPr>
              <a:t>table.</a:t>
            </a:r>
            <a:endParaRPr lang="en-GB" sz="1800" dirty="0">
              <a:latin typeface="Verdana"/>
              <a:cs typeface="Verdana"/>
            </a:endParaRPr>
          </a:p>
          <a:p>
            <a:pPr>
              <a:lnSpc>
                <a:spcPct val="100000"/>
              </a:lnSpc>
              <a:spcBef>
                <a:spcPts val="40"/>
              </a:spcBef>
            </a:pPr>
            <a:endParaRPr lang="en-GB" sz="2000" dirty="0">
              <a:latin typeface="Verdana"/>
              <a:cs typeface="Verdana"/>
            </a:endParaRPr>
          </a:p>
          <a:p>
            <a:pPr marL="25400" marR="452755">
              <a:lnSpc>
                <a:spcPct val="114599"/>
              </a:lnSpc>
            </a:pPr>
            <a:r>
              <a:rPr lang="en-GB" sz="1800" spc="-60" dirty="0">
                <a:solidFill>
                  <a:srgbClr val="134F5C"/>
                </a:solidFill>
                <a:latin typeface="Verdana"/>
                <a:cs typeface="Verdana"/>
              </a:rPr>
              <a:t>*Note</a:t>
            </a:r>
            <a:r>
              <a:rPr lang="en-GB" sz="1800" spc="-165" dirty="0">
                <a:solidFill>
                  <a:srgbClr val="134F5C"/>
                </a:solidFill>
                <a:latin typeface="Verdana"/>
                <a:cs typeface="Verdana"/>
              </a:rPr>
              <a:t> </a:t>
            </a:r>
            <a:r>
              <a:rPr lang="en-GB" sz="1800" spc="-440" dirty="0">
                <a:solidFill>
                  <a:srgbClr val="134F5C"/>
                </a:solidFill>
                <a:latin typeface="Verdana"/>
                <a:cs typeface="Verdana"/>
              </a:rPr>
              <a:t>:</a:t>
            </a:r>
            <a:r>
              <a:rPr lang="en-GB" sz="1800" spc="-260" dirty="0">
                <a:solidFill>
                  <a:srgbClr val="134F5C"/>
                </a:solidFill>
                <a:latin typeface="Verdana"/>
                <a:cs typeface="Verdana"/>
              </a:rPr>
              <a:t> </a:t>
            </a:r>
            <a:r>
              <a:rPr lang="en-GB" sz="1800" spc="-80" dirty="0">
                <a:solidFill>
                  <a:srgbClr val="134F5C"/>
                </a:solidFill>
                <a:latin typeface="Verdana"/>
                <a:cs typeface="Verdana"/>
              </a:rPr>
              <a:t>R²</a:t>
            </a:r>
            <a:r>
              <a:rPr lang="en-GB" sz="1800" spc="-165" dirty="0">
                <a:solidFill>
                  <a:srgbClr val="134F5C"/>
                </a:solidFill>
                <a:latin typeface="Verdana"/>
                <a:cs typeface="Verdana"/>
              </a:rPr>
              <a:t> </a:t>
            </a:r>
            <a:r>
              <a:rPr lang="en-GB" sz="1800" spc="-5" dirty="0">
                <a:solidFill>
                  <a:srgbClr val="134F5C"/>
                </a:solidFill>
                <a:latin typeface="Verdana"/>
                <a:cs typeface="Verdana"/>
              </a:rPr>
              <a:t>score</a:t>
            </a:r>
            <a:r>
              <a:rPr lang="en-GB" sz="1800" spc="-165" dirty="0">
                <a:solidFill>
                  <a:srgbClr val="134F5C"/>
                </a:solidFill>
                <a:latin typeface="Verdana"/>
                <a:cs typeface="Verdana"/>
              </a:rPr>
              <a:t> </a:t>
            </a:r>
            <a:r>
              <a:rPr lang="en-GB" sz="1800" spc="10" dirty="0">
                <a:solidFill>
                  <a:srgbClr val="134F5C"/>
                </a:solidFill>
                <a:latin typeface="Verdana"/>
                <a:cs typeface="Verdana"/>
              </a:rPr>
              <a:t>may</a:t>
            </a:r>
            <a:r>
              <a:rPr lang="en-GB" sz="1800" spc="-165" dirty="0">
                <a:solidFill>
                  <a:srgbClr val="134F5C"/>
                </a:solidFill>
                <a:latin typeface="Verdana"/>
                <a:cs typeface="Verdana"/>
              </a:rPr>
              <a:t> </a:t>
            </a:r>
            <a:r>
              <a:rPr lang="en-GB" sz="1800" spc="20" dirty="0">
                <a:solidFill>
                  <a:srgbClr val="134F5C"/>
                </a:solidFill>
                <a:latin typeface="Verdana"/>
                <a:cs typeface="Verdana"/>
              </a:rPr>
              <a:t>range</a:t>
            </a:r>
            <a:r>
              <a:rPr lang="en-GB" sz="1800" spc="-165" dirty="0">
                <a:solidFill>
                  <a:srgbClr val="134F5C"/>
                </a:solidFill>
                <a:latin typeface="Verdana"/>
                <a:cs typeface="Verdana"/>
              </a:rPr>
              <a:t> </a:t>
            </a:r>
            <a:r>
              <a:rPr lang="en-GB" sz="1800" spc="60" dirty="0">
                <a:solidFill>
                  <a:srgbClr val="134F5C"/>
                </a:solidFill>
                <a:latin typeface="Verdana"/>
                <a:cs typeface="Verdana"/>
              </a:rPr>
              <a:t>from</a:t>
            </a:r>
            <a:r>
              <a:rPr lang="en-GB" sz="1800" spc="-160" dirty="0">
                <a:solidFill>
                  <a:srgbClr val="134F5C"/>
                </a:solidFill>
                <a:latin typeface="Verdana"/>
                <a:cs typeface="Verdana"/>
              </a:rPr>
              <a:t> </a:t>
            </a:r>
            <a:r>
              <a:rPr lang="en-GB" sz="1800" spc="-140" dirty="0">
                <a:solidFill>
                  <a:srgbClr val="134F5C"/>
                </a:solidFill>
                <a:latin typeface="Verdana"/>
                <a:cs typeface="Verdana"/>
              </a:rPr>
              <a:t>-∞</a:t>
            </a:r>
            <a:r>
              <a:rPr lang="en-GB" sz="1800" spc="-165" dirty="0">
                <a:solidFill>
                  <a:srgbClr val="134F5C"/>
                </a:solidFill>
                <a:latin typeface="Verdana"/>
                <a:cs typeface="Verdana"/>
              </a:rPr>
              <a:t> </a:t>
            </a:r>
            <a:r>
              <a:rPr lang="en-GB" sz="1800" spc="10" dirty="0">
                <a:solidFill>
                  <a:srgbClr val="134F5C"/>
                </a:solidFill>
                <a:latin typeface="Verdana"/>
                <a:cs typeface="Verdana"/>
              </a:rPr>
              <a:t>to</a:t>
            </a:r>
            <a:r>
              <a:rPr lang="en-GB" sz="1800" spc="-165" dirty="0">
                <a:solidFill>
                  <a:srgbClr val="134F5C"/>
                </a:solidFill>
                <a:latin typeface="Verdana"/>
                <a:cs typeface="Verdana"/>
              </a:rPr>
              <a:t> </a:t>
            </a:r>
            <a:r>
              <a:rPr lang="en-GB" sz="1800" spc="-495" dirty="0">
                <a:solidFill>
                  <a:srgbClr val="134F5C"/>
                </a:solidFill>
                <a:latin typeface="Verdana"/>
                <a:cs typeface="Verdana"/>
              </a:rPr>
              <a:t>1</a:t>
            </a:r>
            <a:r>
              <a:rPr lang="en-GB" sz="1800" spc="-434" dirty="0">
                <a:solidFill>
                  <a:srgbClr val="134F5C"/>
                </a:solidFill>
                <a:latin typeface="Verdana"/>
                <a:cs typeface="Verdana"/>
              </a:rPr>
              <a:t> </a:t>
            </a:r>
            <a:r>
              <a:rPr lang="en-GB" sz="1800" spc="-20" dirty="0">
                <a:solidFill>
                  <a:srgbClr val="134F5C"/>
                </a:solidFill>
                <a:latin typeface="Verdana"/>
                <a:cs typeface="Verdana"/>
              </a:rPr>
              <a:t>if</a:t>
            </a:r>
            <a:r>
              <a:rPr lang="en-GB" sz="1800" spc="-165" dirty="0">
                <a:solidFill>
                  <a:srgbClr val="134F5C"/>
                </a:solidFill>
                <a:latin typeface="Verdana"/>
                <a:cs typeface="Verdana"/>
              </a:rPr>
              <a:t> </a:t>
            </a:r>
            <a:r>
              <a:rPr lang="en-GB" sz="1800" dirty="0">
                <a:solidFill>
                  <a:srgbClr val="134F5C"/>
                </a:solidFill>
                <a:latin typeface="Verdana"/>
                <a:cs typeface="Verdana"/>
              </a:rPr>
              <a:t>OLS</a:t>
            </a:r>
            <a:r>
              <a:rPr lang="en-GB" sz="1800" spc="-165" dirty="0">
                <a:solidFill>
                  <a:srgbClr val="134F5C"/>
                </a:solidFill>
                <a:latin typeface="Verdana"/>
                <a:cs typeface="Verdana"/>
              </a:rPr>
              <a:t> </a:t>
            </a:r>
            <a:r>
              <a:rPr lang="en-GB" sz="1800" spc="-35" dirty="0">
                <a:solidFill>
                  <a:srgbClr val="134F5C"/>
                </a:solidFill>
                <a:latin typeface="Verdana"/>
                <a:cs typeface="Verdana"/>
              </a:rPr>
              <a:t>is</a:t>
            </a:r>
            <a:r>
              <a:rPr lang="en-GB" sz="1800" spc="-165" dirty="0">
                <a:solidFill>
                  <a:srgbClr val="134F5C"/>
                </a:solidFill>
                <a:latin typeface="Verdana"/>
                <a:cs typeface="Verdana"/>
              </a:rPr>
              <a:t> </a:t>
            </a:r>
            <a:r>
              <a:rPr lang="en-GB" sz="1800" spc="45" dirty="0">
                <a:solidFill>
                  <a:srgbClr val="134F5C"/>
                </a:solidFill>
                <a:latin typeface="Verdana"/>
                <a:cs typeface="Verdana"/>
              </a:rPr>
              <a:t>not</a:t>
            </a:r>
            <a:r>
              <a:rPr lang="en-GB" sz="1800" spc="-160" dirty="0">
                <a:solidFill>
                  <a:srgbClr val="134F5C"/>
                </a:solidFill>
                <a:latin typeface="Verdana"/>
                <a:cs typeface="Verdana"/>
              </a:rPr>
              <a:t> </a:t>
            </a:r>
            <a:r>
              <a:rPr lang="en-GB" sz="1800" spc="30" dirty="0">
                <a:solidFill>
                  <a:srgbClr val="134F5C"/>
                </a:solidFill>
                <a:latin typeface="Verdana"/>
                <a:cs typeface="Verdana"/>
              </a:rPr>
              <a:t>used</a:t>
            </a:r>
            <a:r>
              <a:rPr lang="en-GB" sz="1800" spc="-165" dirty="0">
                <a:solidFill>
                  <a:srgbClr val="134F5C"/>
                </a:solidFill>
                <a:latin typeface="Verdana"/>
                <a:cs typeface="Verdana"/>
              </a:rPr>
              <a:t> </a:t>
            </a:r>
            <a:r>
              <a:rPr lang="en-GB" sz="1800" spc="10" dirty="0">
                <a:solidFill>
                  <a:srgbClr val="134F5C"/>
                </a:solidFill>
                <a:latin typeface="Verdana"/>
                <a:cs typeface="Verdana"/>
              </a:rPr>
              <a:t>to</a:t>
            </a:r>
            <a:r>
              <a:rPr lang="en-GB" sz="1800" spc="-165" dirty="0">
                <a:solidFill>
                  <a:srgbClr val="134F5C"/>
                </a:solidFill>
                <a:latin typeface="Verdana"/>
                <a:cs typeface="Verdana"/>
              </a:rPr>
              <a:t> </a:t>
            </a:r>
            <a:r>
              <a:rPr lang="en-GB" sz="1800" spc="45" dirty="0">
                <a:solidFill>
                  <a:srgbClr val="134F5C"/>
                </a:solidFill>
                <a:latin typeface="Verdana"/>
                <a:cs typeface="Verdana"/>
              </a:rPr>
              <a:t>get</a:t>
            </a:r>
            <a:r>
              <a:rPr lang="en-GB" sz="1800" spc="-165" dirty="0">
                <a:solidFill>
                  <a:srgbClr val="134F5C"/>
                </a:solidFill>
                <a:latin typeface="Verdana"/>
                <a:cs typeface="Verdana"/>
              </a:rPr>
              <a:t> </a:t>
            </a:r>
            <a:r>
              <a:rPr lang="en-GB" sz="1800" spc="35" dirty="0">
                <a:solidFill>
                  <a:srgbClr val="134F5C"/>
                </a:solidFill>
                <a:latin typeface="Verdana"/>
                <a:cs typeface="Verdana"/>
              </a:rPr>
              <a:t>the </a:t>
            </a:r>
            <a:r>
              <a:rPr lang="en-GB" sz="1800" spc="-620" dirty="0">
                <a:solidFill>
                  <a:srgbClr val="134F5C"/>
                </a:solidFill>
                <a:latin typeface="Verdana"/>
                <a:cs typeface="Verdana"/>
              </a:rPr>
              <a:t> </a:t>
            </a:r>
            <a:r>
              <a:rPr lang="en-GB" sz="1800" dirty="0">
                <a:solidFill>
                  <a:srgbClr val="134F5C"/>
                </a:solidFill>
                <a:latin typeface="Verdana"/>
                <a:cs typeface="Verdana"/>
              </a:rPr>
              <a:t>predictions.</a:t>
            </a:r>
            <a:endParaRPr lang="en-GB" sz="1800" dirty="0">
              <a:latin typeface="Verdana"/>
              <a:cs typeface="Verdana"/>
            </a:endParaRPr>
          </a:p>
        </p:txBody>
      </p:sp>
    </p:spTree>
    <p:extLst>
      <p:ext uri="{BB962C8B-B14F-4D97-AF65-F5344CB8AC3E}">
        <p14:creationId xmlns:p14="http://schemas.microsoft.com/office/powerpoint/2010/main" val="37021595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A209D72-2E9D-49B0-8977-41DCCC66C0BB}" type="slidenum">
              <a:rPr lang="nl-BE" smtClean="0"/>
              <a:t>37</a:t>
            </a:fld>
            <a:endParaRPr lang="nl-BE"/>
          </a:p>
        </p:txBody>
      </p:sp>
      <p:sp>
        <p:nvSpPr>
          <p:cNvPr id="14" name="TextBox 13">
            <a:extLst>
              <a:ext uri="{FF2B5EF4-FFF2-40B4-BE49-F238E27FC236}">
                <a16:creationId xmlns:a16="http://schemas.microsoft.com/office/drawing/2014/main" id="{B523CEAE-B95C-9CCE-02A5-1C5B6AE18729}"/>
              </a:ext>
            </a:extLst>
          </p:cNvPr>
          <p:cNvSpPr txBox="1"/>
          <p:nvPr/>
        </p:nvSpPr>
        <p:spPr>
          <a:xfrm>
            <a:off x="609600" y="467360"/>
            <a:ext cx="8534400" cy="646331"/>
          </a:xfrm>
          <a:prstGeom prst="rect">
            <a:avLst/>
          </a:prstGeom>
          <a:noFill/>
        </p:spPr>
        <p:txBody>
          <a:bodyPr wrap="square">
            <a:spAutoFit/>
          </a:bodyPr>
          <a:lstStyle/>
          <a:p>
            <a:r>
              <a:rPr lang="en-IN" sz="3600" spc="-325" dirty="0">
                <a:solidFill>
                  <a:srgbClr val="FF0000"/>
                </a:solidFill>
              </a:rPr>
              <a:t>6.</a:t>
            </a:r>
            <a:r>
              <a:rPr lang="en-IN" sz="3600" spc="-180" dirty="0">
                <a:solidFill>
                  <a:srgbClr val="FF0000"/>
                </a:solidFill>
              </a:rPr>
              <a:t> </a:t>
            </a:r>
            <a:r>
              <a:rPr lang="en-IN" sz="3600" spc="-50" dirty="0">
                <a:solidFill>
                  <a:srgbClr val="FF0000"/>
                </a:solidFill>
              </a:rPr>
              <a:t>A</a:t>
            </a:r>
            <a:r>
              <a:rPr lang="en-IN" sz="3600" spc="-135" dirty="0">
                <a:solidFill>
                  <a:srgbClr val="FF0000"/>
                </a:solidFill>
              </a:rPr>
              <a:t>djus</a:t>
            </a:r>
            <a:r>
              <a:rPr lang="en-IN" sz="3600" spc="-155" dirty="0">
                <a:solidFill>
                  <a:srgbClr val="FF0000"/>
                </a:solidFill>
              </a:rPr>
              <a:t>t</a:t>
            </a:r>
            <a:r>
              <a:rPr lang="en-IN" sz="3600" spc="-65" dirty="0">
                <a:solidFill>
                  <a:srgbClr val="FF0000"/>
                </a:solidFill>
              </a:rPr>
              <a:t>ed</a:t>
            </a:r>
            <a:r>
              <a:rPr lang="en-IN" sz="3600" spc="-180" dirty="0">
                <a:solidFill>
                  <a:srgbClr val="FF0000"/>
                </a:solidFill>
              </a:rPr>
              <a:t> </a:t>
            </a:r>
            <a:r>
              <a:rPr lang="en-IN" sz="3600" spc="-155" dirty="0">
                <a:solidFill>
                  <a:srgbClr val="FF0000"/>
                </a:solidFill>
              </a:rPr>
              <a:t>R</a:t>
            </a:r>
            <a:r>
              <a:rPr lang="en-IN" sz="3600" spc="-367" baseline="30555" dirty="0">
                <a:solidFill>
                  <a:srgbClr val="FF0000"/>
                </a:solidFill>
              </a:rPr>
              <a:t>2</a:t>
            </a:r>
            <a:endParaRPr lang="en-IN" sz="3600" dirty="0">
              <a:solidFill>
                <a:srgbClr val="FF0000"/>
              </a:solidFill>
            </a:endParaRPr>
          </a:p>
        </p:txBody>
      </p:sp>
      <p:sp>
        <p:nvSpPr>
          <p:cNvPr id="16" name="TextBox 15">
            <a:extLst>
              <a:ext uri="{FF2B5EF4-FFF2-40B4-BE49-F238E27FC236}">
                <a16:creationId xmlns:a16="http://schemas.microsoft.com/office/drawing/2014/main" id="{80BC19AE-AF78-ED8C-F1A2-1B37562C0C6C}"/>
              </a:ext>
            </a:extLst>
          </p:cNvPr>
          <p:cNvSpPr txBox="1"/>
          <p:nvPr/>
        </p:nvSpPr>
        <p:spPr>
          <a:xfrm>
            <a:off x="838200" y="1113692"/>
            <a:ext cx="10515600" cy="2416111"/>
          </a:xfrm>
          <a:prstGeom prst="rect">
            <a:avLst/>
          </a:prstGeom>
          <a:noFill/>
        </p:spPr>
        <p:txBody>
          <a:bodyPr wrap="square">
            <a:spAutoFit/>
          </a:bodyPr>
          <a:lstStyle/>
          <a:p>
            <a:pPr marL="12700" marR="5080">
              <a:lnSpc>
                <a:spcPct val="114599"/>
              </a:lnSpc>
              <a:spcBef>
                <a:spcPts val="100"/>
              </a:spcBef>
            </a:pPr>
            <a:r>
              <a:rPr lang="en-GB" sz="1800" spc="15" dirty="0">
                <a:solidFill>
                  <a:srgbClr val="134F5C"/>
                </a:solidFill>
                <a:latin typeface="Verdana"/>
                <a:cs typeface="Verdana"/>
              </a:rPr>
              <a:t>Adjusted</a:t>
            </a:r>
            <a:r>
              <a:rPr lang="en-GB" sz="1800" spc="-165" dirty="0">
                <a:solidFill>
                  <a:srgbClr val="134F5C"/>
                </a:solidFill>
                <a:latin typeface="Verdana"/>
                <a:cs typeface="Verdana"/>
              </a:rPr>
              <a:t> </a:t>
            </a:r>
            <a:r>
              <a:rPr lang="en-GB" sz="1800" spc="-80" dirty="0">
                <a:solidFill>
                  <a:srgbClr val="134F5C"/>
                </a:solidFill>
                <a:latin typeface="Verdana"/>
                <a:cs typeface="Verdana"/>
              </a:rPr>
              <a:t>R²</a:t>
            </a:r>
            <a:r>
              <a:rPr lang="en-GB" sz="1800" spc="-165" dirty="0">
                <a:solidFill>
                  <a:srgbClr val="134F5C"/>
                </a:solidFill>
                <a:latin typeface="Verdana"/>
                <a:cs typeface="Verdana"/>
              </a:rPr>
              <a:t> </a:t>
            </a:r>
            <a:r>
              <a:rPr lang="en-GB" sz="1800" spc="35" dirty="0">
                <a:solidFill>
                  <a:srgbClr val="134F5C"/>
                </a:solidFill>
                <a:latin typeface="Verdana"/>
                <a:cs typeface="Verdana"/>
              </a:rPr>
              <a:t>depicts</a:t>
            </a:r>
            <a:r>
              <a:rPr lang="en-GB" sz="1800" spc="-160" dirty="0">
                <a:solidFill>
                  <a:srgbClr val="134F5C"/>
                </a:solidFill>
                <a:latin typeface="Verdana"/>
                <a:cs typeface="Verdana"/>
              </a:rPr>
              <a:t> </a:t>
            </a:r>
            <a:r>
              <a:rPr lang="en-GB" sz="1800" spc="35" dirty="0">
                <a:solidFill>
                  <a:srgbClr val="134F5C"/>
                </a:solidFill>
                <a:latin typeface="Verdana"/>
                <a:cs typeface="Verdana"/>
              </a:rPr>
              <a:t>the</a:t>
            </a:r>
            <a:r>
              <a:rPr lang="en-GB" sz="1800" spc="-165" dirty="0">
                <a:solidFill>
                  <a:srgbClr val="134F5C"/>
                </a:solidFill>
                <a:latin typeface="Verdana"/>
                <a:cs typeface="Verdana"/>
              </a:rPr>
              <a:t> </a:t>
            </a:r>
            <a:r>
              <a:rPr lang="en-GB" sz="1800" spc="20" dirty="0">
                <a:solidFill>
                  <a:srgbClr val="134F5C"/>
                </a:solidFill>
                <a:latin typeface="Verdana"/>
                <a:cs typeface="Verdana"/>
              </a:rPr>
              <a:t>same</a:t>
            </a:r>
            <a:r>
              <a:rPr lang="en-GB" sz="1800" spc="-165" dirty="0">
                <a:solidFill>
                  <a:srgbClr val="134F5C"/>
                </a:solidFill>
                <a:latin typeface="Verdana"/>
                <a:cs typeface="Verdana"/>
              </a:rPr>
              <a:t> </a:t>
            </a:r>
            <a:r>
              <a:rPr lang="en-GB" sz="1800" spc="55" dirty="0">
                <a:solidFill>
                  <a:srgbClr val="134F5C"/>
                </a:solidFill>
                <a:latin typeface="Verdana"/>
                <a:cs typeface="Verdana"/>
              </a:rPr>
              <a:t>meaning</a:t>
            </a:r>
            <a:r>
              <a:rPr lang="en-GB" sz="1800" spc="-160" dirty="0">
                <a:solidFill>
                  <a:srgbClr val="134F5C"/>
                </a:solidFill>
                <a:latin typeface="Verdana"/>
                <a:cs typeface="Verdana"/>
              </a:rPr>
              <a:t> </a:t>
            </a:r>
            <a:r>
              <a:rPr lang="en-GB" sz="1800" spc="-40" dirty="0">
                <a:solidFill>
                  <a:srgbClr val="134F5C"/>
                </a:solidFill>
                <a:latin typeface="Verdana"/>
                <a:cs typeface="Verdana"/>
              </a:rPr>
              <a:t>as</a:t>
            </a:r>
            <a:r>
              <a:rPr lang="en-GB" sz="1800" spc="-165" dirty="0">
                <a:solidFill>
                  <a:srgbClr val="134F5C"/>
                </a:solidFill>
                <a:latin typeface="Verdana"/>
                <a:cs typeface="Verdana"/>
              </a:rPr>
              <a:t> </a:t>
            </a:r>
            <a:r>
              <a:rPr lang="en-GB" sz="1800" spc="-80" dirty="0">
                <a:solidFill>
                  <a:srgbClr val="134F5C"/>
                </a:solidFill>
                <a:latin typeface="Verdana"/>
                <a:cs typeface="Verdana"/>
              </a:rPr>
              <a:t>R²</a:t>
            </a:r>
            <a:r>
              <a:rPr lang="en-GB" sz="1800" spc="-165" dirty="0">
                <a:solidFill>
                  <a:srgbClr val="134F5C"/>
                </a:solidFill>
                <a:latin typeface="Verdana"/>
                <a:cs typeface="Verdana"/>
              </a:rPr>
              <a:t> </a:t>
            </a:r>
            <a:r>
              <a:rPr lang="en-GB" sz="1800" spc="60" dirty="0">
                <a:solidFill>
                  <a:srgbClr val="134F5C"/>
                </a:solidFill>
                <a:latin typeface="Verdana"/>
                <a:cs typeface="Verdana"/>
              </a:rPr>
              <a:t>but</a:t>
            </a:r>
            <a:r>
              <a:rPr lang="en-GB" sz="1800" spc="-160" dirty="0">
                <a:solidFill>
                  <a:srgbClr val="134F5C"/>
                </a:solidFill>
                <a:latin typeface="Verdana"/>
                <a:cs typeface="Verdana"/>
              </a:rPr>
              <a:t> </a:t>
            </a:r>
            <a:r>
              <a:rPr lang="en-GB" sz="1800" spc="-35" dirty="0">
                <a:solidFill>
                  <a:srgbClr val="134F5C"/>
                </a:solidFill>
                <a:latin typeface="Verdana"/>
                <a:cs typeface="Verdana"/>
              </a:rPr>
              <a:t>is</a:t>
            </a:r>
            <a:r>
              <a:rPr lang="en-GB" sz="1800" spc="-165" dirty="0">
                <a:solidFill>
                  <a:srgbClr val="134F5C"/>
                </a:solidFill>
                <a:latin typeface="Verdana"/>
                <a:cs typeface="Verdana"/>
              </a:rPr>
              <a:t> </a:t>
            </a:r>
            <a:r>
              <a:rPr lang="en-GB" sz="1800" spc="30" dirty="0">
                <a:solidFill>
                  <a:srgbClr val="134F5C"/>
                </a:solidFill>
                <a:latin typeface="Verdana"/>
                <a:cs typeface="Verdana"/>
              </a:rPr>
              <a:t>an</a:t>
            </a:r>
            <a:r>
              <a:rPr lang="en-GB" sz="1800" spc="-165" dirty="0">
                <a:solidFill>
                  <a:srgbClr val="134F5C"/>
                </a:solidFill>
                <a:latin typeface="Verdana"/>
                <a:cs typeface="Verdana"/>
              </a:rPr>
              <a:t> </a:t>
            </a:r>
            <a:r>
              <a:rPr lang="en-GB" sz="1800" spc="30" dirty="0">
                <a:solidFill>
                  <a:srgbClr val="134F5C"/>
                </a:solidFill>
                <a:latin typeface="Verdana"/>
                <a:cs typeface="Verdana"/>
              </a:rPr>
              <a:t>improvement</a:t>
            </a:r>
            <a:r>
              <a:rPr lang="en-GB" sz="1800" spc="-160" dirty="0">
                <a:solidFill>
                  <a:srgbClr val="134F5C"/>
                </a:solidFill>
                <a:latin typeface="Verdana"/>
                <a:cs typeface="Verdana"/>
              </a:rPr>
              <a:t> </a:t>
            </a:r>
            <a:r>
              <a:rPr lang="en-GB" sz="1800" spc="5" dirty="0">
                <a:solidFill>
                  <a:srgbClr val="134F5C"/>
                </a:solidFill>
                <a:latin typeface="Verdana"/>
                <a:cs typeface="Verdana"/>
              </a:rPr>
              <a:t>of</a:t>
            </a:r>
            <a:r>
              <a:rPr lang="en-GB" sz="1800" spc="-175" dirty="0">
                <a:solidFill>
                  <a:srgbClr val="134F5C"/>
                </a:solidFill>
                <a:latin typeface="Verdana"/>
                <a:cs typeface="Verdana"/>
              </a:rPr>
              <a:t> </a:t>
            </a:r>
            <a:r>
              <a:rPr lang="en-GB" sz="1800" spc="-85" dirty="0">
                <a:solidFill>
                  <a:srgbClr val="134F5C"/>
                </a:solidFill>
                <a:latin typeface="Verdana"/>
                <a:cs typeface="Verdana"/>
              </a:rPr>
              <a:t>it. </a:t>
            </a:r>
            <a:r>
              <a:rPr lang="en-GB" sz="1800" spc="-620" dirty="0">
                <a:solidFill>
                  <a:srgbClr val="134F5C"/>
                </a:solidFill>
                <a:latin typeface="Verdana"/>
                <a:cs typeface="Verdana"/>
              </a:rPr>
              <a:t> </a:t>
            </a:r>
            <a:r>
              <a:rPr lang="en-GB" sz="1800" spc="-80" dirty="0">
                <a:solidFill>
                  <a:srgbClr val="134F5C"/>
                </a:solidFill>
                <a:latin typeface="Verdana"/>
                <a:cs typeface="Verdana"/>
              </a:rPr>
              <a:t>R²</a:t>
            </a:r>
            <a:r>
              <a:rPr lang="en-GB" sz="1800" spc="-165" dirty="0">
                <a:solidFill>
                  <a:srgbClr val="134F5C"/>
                </a:solidFill>
                <a:latin typeface="Verdana"/>
                <a:cs typeface="Verdana"/>
              </a:rPr>
              <a:t> </a:t>
            </a:r>
            <a:r>
              <a:rPr lang="en-GB" sz="1800" spc="-25" dirty="0">
                <a:solidFill>
                  <a:srgbClr val="134F5C"/>
                </a:solidFill>
                <a:latin typeface="Verdana"/>
                <a:cs typeface="Verdana"/>
              </a:rPr>
              <a:t>suffers</a:t>
            </a:r>
            <a:r>
              <a:rPr lang="en-GB" sz="1800" spc="-165" dirty="0">
                <a:solidFill>
                  <a:srgbClr val="134F5C"/>
                </a:solidFill>
                <a:latin typeface="Verdana"/>
                <a:cs typeface="Verdana"/>
              </a:rPr>
              <a:t> </a:t>
            </a:r>
            <a:r>
              <a:rPr lang="en-GB" sz="1800" spc="60" dirty="0">
                <a:solidFill>
                  <a:srgbClr val="134F5C"/>
                </a:solidFill>
                <a:latin typeface="Verdana"/>
                <a:cs typeface="Verdana"/>
              </a:rPr>
              <a:t>from</a:t>
            </a:r>
            <a:r>
              <a:rPr lang="en-GB" sz="1800" spc="-160" dirty="0">
                <a:solidFill>
                  <a:srgbClr val="134F5C"/>
                </a:solidFill>
                <a:latin typeface="Verdana"/>
                <a:cs typeface="Verdana"/>
              </a:rPr>
              <a:t> </a:t>
            </a:r>
            <a:r>
              <a:rPr lang="en-GB" sz="1800" spc="35" dirty="0">
                <a:solidFill>
                  <a:srgbClr val="134F5C"/>
                </a:solidFill>
                <a:latin typeface="Verdana"/>
                <a:cs typeface="Verdana"/>
              </a:rPr>
              <a:t>the</a:t>
            </a:r>
            <a:r>
              <a:rPr lang="en-GB" sz="1800" spc="-165" dirty="0">
                <a:solidFill>
                  <a:srgbClr val="134F5C"/>
                </a:solidFill>
                <a:latin typeface="Verdana"/>
                <a:cs typeface="Verdana"/>
              </a:rPr>
              <a:t> </a:t>
            </a:r>
            <a:r>
              <a:rPr lang="en-GB" sz="1800" spc="45" dirty="0">
                <a:solidFill>
                  <a:srgbClr val="134F5C"/>
                </a:solidFill>
                <a:latin typeface="Verdana"/>
                <a:cs typeface="Verdana"/>
              </a:rPr>
              <a:t>problem</a:t>
            </a:r>
            <a:r>
              <a:rPr lang="en-GB" sz="1800" spc="-160" dirty="0">
                <a:solidFill>
                  <a:srgbClr val="134F5C"/>
                </a:solidFill>
                <a:latin typeface="Verdana"/>
                <a:cs typeface="Verdana"/>
              </a:rPr>
              <a:t> </a:t>
            </a:r>
            <a:r>
              <a:rPr lang="en-GB" sz="1800" spc="25" dirty="0">
                <a:solidFill>
                  <a:srgbClr val="134F5C"/>
                </a:solidFill>
                <a:latin typeface="Verdana"/>
                <a:cs typeface="Verdana"/>
              </a:rPr>
              <a:t>that</a:t>
            </a:r>
            <a:r>
              <a:rPr lang="en-GB" sz="1800" spc="-165" dirty="0">
                <a:solidFill>
                  <a:srgbClr val="134F5C"/>
                </a:solidFill>
                <a:latin typeface="Verdana"/>
                <a:cs typeface="Verdana"/>
              </a:rPr>
              <a:t> </a:t>
            </a:r>
            <a:r>
              <a:rPr lang="en-GB" sz="1800" spc="35" dirty="0">
                <a:solidFill>
                  <a:srgbClr val="134F5C"/>
                </a:solidFill>
                <a:latin typeface="Verdana"/>
                <a:cs typeface="Verdana"/>
              </a:rPr>
              <a:t>the</a:t>
            </a:r>
            <a:r>
              <a:rPr lang="en-GB" sz="1800" spc="-160" dirty="0">
                <a:solidFill>
                  <a:srgbClr val="134F5C"/>
                </a:solidFill>
                <a:latin typeface="Verdana"/>
                <a:cs typeface="Verdana"/>
              </a:rPr>
              <a:t> </a:t>
            </a:r>
            <a:r>
              <a:rPr lang="en-GB" sz="1800" spc="-15" dirty="0">
                <a:solidFill>
                  <a:srgbClr val="134F5C"/>
                </a:solidFill>
                <a:latin typeface="Verdana"/>
                <a:cs typeface="Verdana"/>
              </a:rPr>
              <a:t>scores</a:t>
            </a:r>
            <a:r>
              <a:rPr lang="en-GB" sz="1800" spc="-165" dirty="0">
                <a:solidFill>
                  <a:srgbClr val="134F5C"/>
                </a:solidFill>
                <a:latin typeface="Verdana"/>
                <a:cs typeface="Verdana"/>
              </a:rPr>
              <a:t> </a:t>
            </a:r>
            <a:r>
              <a:rPr lang="en-GB" sz="1800" spc="10" dirty="0">
                <a:solidFill>
                  <a:srgbClr val="134F5C"/>
                </a:solidFill>
                <a:latin typeface="Verdana"/>
                <a:cs typeface="Verdana"/>
              </a:rPr>
              <a:t>improve</a:t>
            </a:r>
            <a:r>
              <a:rPr lang="en-GB" sz="1800" spc="-160" dirty="0">
                <a:solidFill>
                  <a:srgbClr val="134F5C"/>
                </a:solidFill>
                <a:latin typeface="Verdana"/>
                <a:cs typeface="Verdana"/>
              </a:rPr>
              <a:t> </a:t>
            </a:r>
            <a:r>
              <a:rPr lang="en-GB" sz="1800" spc="55" dirty="0">
                <a:solidFill>
                  <a:srgbClr val="134F5C"/>
                </a:solidFill>
                <a:latin typeface="Verdana"/>
                <a:cs typeface="Verdana"/>
              </a:rPr>
              <a:t>on</a:t>
            </a:r>
            <a:r>
              <a:rPr lang="en-GB" sz="1800" spc="-165" dirty="0">
                <a:solidFill>
                  <a:srgbClr val="134F5C"/>
                </a:solidFill>
                <a:latin typeface="Verdana"/>
                <a:cs typeface="Verdana"/>
              </a:rPr>
              <a:t> </a:t>
            </a:r>
            <a:r>
              <a:rPr lang="en-GB" sz="1800" spc="15" dirty="0">
                <a:solidFill>
                  <a:srgbClr val="134F5C"/>
                </a:solidFill>
                <a:latin typeface="Verdana"/>
                <a:cs typeface="Verdana"/>
              </a:rPr>
              <a:t>increasing</a:t>
            </a:r>
            <a:r>
              <a:rPr lang="en-GB" sz="1800" spc="-160" dirty="0">
                <a:solidFill>
                  <a:srgbClr val="134F5C"/>
                </a:solidFill>
                <a:latin typeface="Verdana"/>
                <a:cs typeface="Verdana"/>
              </a:rPr>
              <a:t> </a:t>
            </a:r>
            <a:r>
              <a:rPr lang="en-GB" sz="1800" spc="5" dirty="0">
                <a:solidFill>
                  <a:srgbClr val="134F5C"/>
                </a:solidFill>
                <a:latin typeface="Verdana"/>
                <a:cs typeface="Verdana"/>
              </a:rPr>
              <a:t>terms </a:t>
            </a:r>
            <a:r>
              <a:rPr lang="en-GB" sz="1800" spc="-620" dirty="0">
                <a:solidFill>
                  <a:srgbClr val="134F5C"/>
                </a:solidFill>
                <a:latin typeface="Verdana"/>
                <a:cs typeface="Verdana"/>
              </a:rPr>
              <a:t> </a:t>
            </a:r>
            <a:r>
              <a:rPr lang="en-GB" sz="1800" spc="-10" dirty="0">
                <a:solidFill>
                  <a:srgbClr val="134F5C"/>
                </a:solidFill>
                <a:latin typeface="Verdana"/>
                <a:cs typeface="Verdana"/>
              </a:rPr>
              <a:t>even </a:t>
            </a:r>
            <a:r>
              <a:rPr lang="en-GB" sz="1800" spc="65" dirty="0">
                <a:solidFill>
                  <a:srgbClr val="134F5C"/>
                </a:solidFill>
                <a:latin typeface="Verdana"/>
                <a:cs typeface="Verdana"/>
              </a:rPr>
              <a:t>though </a:t>
            </a:r>
            <a:r>
              <a:rPr lang="en-GB" sz="1800" spc="35" dirty="0">
                <a:solidFill>
                  <a:srgbClr val="134F5C"/>
                </a:solidFill>
                <a:latin typeface="Verdana"/>
                <a:cs typeface="Verdana"/>
              </a:rPr>
              <a:t>the </a:t>
            </a:r>
            <a:r>
              <a:rPr lang="en-GB" sz="1800" spc="55" dirty="0">
                <a:solidFill>
                  <a:srgbClr val="134F5C"/>
                </a:solidFill>
                <a:latin typeface="Verdana"/>
                <a:cs typeface="Verdana"/>
              </a:rPr>
              <a:t>model </a:t>
            </a:r>
            <a:r>
              <a:rPr lang="en-GB" sz="1800" spc="-35" dirty="0">
                <a:solidFill>
                  <a:srgbClr val="134F5C"/>
                </a:solidFill>
                <a:latin typeface="Verdana"/>
                <a:cs typeface="Verdana"/>
              </a:rPr>
              <a:t>is </a:t>
            </a:r>
            <a:r>
              <a:rPr lang="en-GB" sz="1800" spc="45" dirty="0">
                <a:solidFill>
                  <a:srgbClr val="134F5C"/>
                </a:solidFill>
                <a:latin typeface="Verdana"/>
                <a:cs typeface="Verdana"/>
              </a:rPr>
              <a:t>not </a:t>
            </a:r>
            <a:r>
              <a:rPr lang="en-GB" sz="1800" spc="30" dirty="0">
                <a:solidFill>
                  <a:srgbClr val="134F5C"/>
                </a:solidFill>
                <a:latin typeface="Verdana"/>
                <a:cs typeface="Verdana"/>
              </a:rPr>
              <a:t>improving </a:t>
            </a:r>
            <a:r>
              <a:rPr lang="en-GB" sz="1800" spc="60" dirty="0">
                <a:solidFill>
                  <a:srgbClr val="134F5C"/>
                </a:solidFill>
                <a:latin typeface="Verdana"/>
                <a:cs typeface="Verdana"/>
              </a:rPr>
              <a:t>which </a:t>
            </a:r>
            <a:r>
              <a:rPr lang="en-GB" sz="1800" spc="10" dirty="0">
                <a:solidFill>
                  <a:srgbClr val="134F5C"/>
                </a:solidFill>
                <a:latin typeface="Verdana"/>
                <a:cs typeface="Verdana"/>
              </a:rPr>
              <a:t>may </a:t>
            </a:r>
            <a:r>
              <a:rPr lang="en-GB" sz="1800" spc="45" dirty="0">
                <a:solidFill>
                  <a:srgbClr val="134F5C"/>
                </a:solidFill>
                <a:latin typeface="Verdana"/>
                <a:cs typeface="Verdana"/>
              </a:rPr>
              <a:t>misguide </a:t>
            </a:r>
            <a:r>
              <a:rPr lang="en-GB" sz="1800" spc="35" dirty="0">
                <a:solidFill>
                  <a:srgbClr val="134F5C"/>
                </a:solidFill>
                <a:latin typeface="Verdana"/>
                <a:cs typeface="Verdana"/>
              </a:rPr>
              <a:t>the </a:t>
            </a:r>
            <a:r>
              <a:rPr lang="en-GB" sz="1800" spc="40" dirty="0">
                <a:solidFill>
                  <a:srgbClr val="134F5C"/>
                </a:solidFill>
                <a:latin typeface="Verdana"/>
                <a:cs typeface="Verdana"/>
              </a:rPr>
              <a:t> </a:t>
            </a:r>
            <a:r>
              <a:rPr lang="en-GB" sz="1800" spc="-40" dirty="0">
                <a:solidFill>
                  <a:srgbClr val="134F5C"/>
                </a:solidFill>
                <a:latin typeface="Verdana"/>
                <a:cs typeface="Verdana"/>
              </a:rPr>
              <a:t>researcher.</a:t>
            </a:r>
            <a:endParaRPr lang="en-GB" sz="1800" dirty="0">
              <a:latin typeface="Verdana"/>
              <a:cs typeface="Verdana"/>
            </a:endParaRPr>
          </a:p>
          <a:p>
            <a:pPr marL="5074920" marR="80010">
              <a:lnSpc>
                <a:spcPct val="114599"/>
              </a:lnSpc>
              <a:spcBef>
                <a:spcPts val="940"/>
              </a:spcBef>
            </a:pPr>
            <a:r>
              <a:rPr lang="en-GB" sz="1800" spc="50" dirty="0">
                <a:solidFill>
                  <a:srgbClr val="134F5C"/>
                </a:solidFill>
                <a:latin typeface="Verdana"/>
                <a:cs typeface="Verdana"/>
              </a:rPr>
              <a:t>A</a:t>
            </a:r>
            <a:r>
              <a:rPr lang="en-GB" sz="1800" dirty="0">
                <a:solidFill>
                  <a:srgbClr val="134F5C"/>
                </a:solidFill>
                <a:latin typeface="Verdana"/>
                <a:cs typeface="Verdana"/>
              </a:rPr>
              <a:t>djus</a:t>
            </a:r>
            <a:r>
              <a:rPr lang="en-GB" sz="1800" spc="-35" dirty="0">
                <a:solidFill>
                  <a:srgbClr val="134F5C"/>
                </a:solidFill>
                <a:latin typeface="Verdana"/>
                <a:cs typeface="Verdana"/>
              </a:rPr>
              <a:t>t</a:t>
            </a:r>
            <a:r>
              <a:rPr lang="en-GB" sz="1800" spc="55" dirty="0">
                <a:solidFill>
                  <a:srgbClr val="134F5C"/>
                </a:solidFill>
                <a:latin typeface="Verdana"/>
                <a:cs typeface="Verdana"/>
              </a:rPr>
              <a:t>ed</a:t>
            </a:r>
            <a:r>
              <a:rPr lang="en-GB" sz="1800" spc="-165" dirty="0">
                <a:solidFill>
                  <a:srgbClr val="134F5C"/>
                </a:solidFill>
                <a:latin typeface="Verdana"/>
                <a:cs typeface="Verdana"/>
              </a:rPr>
              <a:t> </a:t>
            </a:r>
            <a:r>
              <a:rPr lang="en-GB" sz="1800" spc="-80" dirty="0">
                <a:solidFill>
                  <a:srgbClr val="134F5C"/>
                </a:solidFill>
                <a:latin typeface="Verdana"/>
                <a:cs typeface="Verdana"/>
              </a:rPr>
              <a:t>R²</a:t>
            </a:r>
            <a:r>
              <a:rPr lang="en-GB" sz="1800" spc="-165" dirty="0">
                <a:solidFill>
                  <a:srgbClr val="134F5C"/>
                </a:solidFill>
                <a:latin typeface="Verdana"/>
                <a:cs typeface="Verdana"/>
              </a:rPr>
              <a:t> </a:t>
            </a:r>
            <a:r>
              <a:rPr lang="en-GB" sz="1800" spc="-35" dirty="0">
                <a:solidFill>
                  <a:srgbClr val="134F5C"/>
                </a:solidFill>
                <a:latin typeface="Verdana"/>
                <a:cs typeface="Verdana"/>
              </a:rPr>
              <a:t>is</a:t>
            </a:r>
            <a:r>
              <a:rPr lang="en-GB" sz="1800" spc="-165" dirty="0">
                <a:solidFill>
                  <a:srgbClr val="134F5C"/>
                </a:solidFill>
                <a:latin typeface="Verdana"/>
                <a:cs typeface="Verdana"/>
              </a:rPr>
              <a:t> </a:t>
            </a:r>
            <a:r>
              <a:rPr lang="en-GB" sz="1800" spc="20" dirty="0">
                <a:solidFill>
                  <a:srgbClr val="134F5C"/>
                </a:solidFill>
                <a:latin typeface="Verdana"/>
                <a:cs typeface="Verdana"/>
              </a:rPr>
              <a:t>al</a:t>
            </a:r>
            <a:r>
              <a:rPr lang="en-GB" sz="1800" spc="5" dirty="0">
                <a:solidFill>
                  <a:srgbClr val="134F5C"/>
                </a:solidFill>
                <a:latin typeface="Verdana"/>
                <a:cs typeface="Verdana"/>
              </a:rPr>
              <a:t>w</a:t>
            </a:r>
            <a:r>
              <a:rPr lang="en-GB" sz="1800" spc="-40" dirty="0">
                <a:solidFill>
                  <a:srgbClr val="134F5C"/>
                </a:solidFill>
                <a:latin typeface="Verdana"/>
                <a:cs typeface="Verdana"/>
              </a:rPr>
              <a:t>a</a:t>
            </a:r>
            <a:r>
              <a:rPr lang="en-GB" sz="1800" spc="-100" dirty="0">
                <a:solidFill>
                  <a:srgbClr val="134F5C"/>
                </a:solidFill>
                <a:latin typeface="Verdana"/>
                <a:cs typeface="Verdana"/>
              </a:rPr>
              <a:t>y</a:t>
            </a:r>
            <a:r>
              <a:rPr lang="en-GB" sz="1800" spc="-60" dirty="0">
                <a:solidFill>
                  <a:srgbClr val="134F5C"/>
                </a:solidFill>
                <a:latin typeface="Verdana"/>
                <a:cs typeface="Verdana"/>
              </a:rPr>
              <a:t>s</a:t>
            </a:r>
            <a:r>
              <a:rPr lang="en-GB" sz="1800" spc="-165" dirty="0">
                <a:solidFill>
                  <a:srgbClr val="134F5C"/>
                </a:solidFill>
                <a:latin typeface="Verdana"/>
                <a:cs typeface="Verdana"/>
              </a:rPr>
              <a:t> </a:t>
            </a:r>
            <a:r>
              <a:rPr lang="en-GB" sz="1800" spc="5" dirty="0">
                <a:solidFill>
                  <a:srgbClr val="134F5C"/>
                </a:solidFill>
                <a:latin typeface="Verdana"/>
                <a:cs typeface="Verdana"/>
              </a:rPr>
              <a:t>l</a:t>
            </a:r>
            <a:r>
              <a:rPr lang="en-GB" sz="1800" spc="-15" dirty="0">
                <a:solidFill>
                  <a:srgbClr val="134F5C"/>
                </a:solidFill>
                <a:latin typeface="Verdana"/>
                <a:cs typeface="Verdana"/>
              </a:rPr>
              <a:t>o</a:t>
            </a:r>
            <a:r>
              <a:rPr lang="en-GB" sz="1800" spc="75" dirty="0">
                <a:solidFill>
                  <a:srgbClr val="134F5C"/>
                </a:solidFill>
                <a:latin typeface="Verdana"/>
                <a:cs typeface="Verdana"/>
              </a:rPr>
              <a:t>w</a:t>
            </a:r>
            <a:r>
              <a:rPr lang="en-GB" sz="1800" spc="-15" dirty="0">
                <a:solidFill>
                  <a:srgbClr val="134F5C"/>
                </a:solidFill>
                <a:latin typeface="Verdana"/>
                <a:cs typeface="Verdana"/>
              </a:rPr>
              <a:t>er  </a:t>
            </a:r>
            <a:r>
              <a:rPr lang="en-GB" sz="1800" spc="40" dirty="0">
                <a:solidFill>
                  <a:srgbClr val="134F5C"/>
                </a:solidFill>
                <a:latin typeface="Verdana"/>
                <a:cs typeface="Verdana"/>
              </a:rPr>
              <a:t>than</a:t>
            </a:r>
            <a:r>
              <a:rPr lang="en-GB" sz="1800" spc="-165" dirty="0">
                <a:solidFill>
                  <a:srgbClr val="134F5C"/>
                </a:solidFill>
                <a:latin typeface="Verdana"/>
                <a:cs typeface="Verdana"/>
              </a:rPr>
              <a:t> </a:t>
            </a:r>
            <a:r>
              <a:rPr lang="en-GB" sz="1800" spc="-80" dirty="0">
                <a:solidFill>
                  <a:srgbClr val="134F5C"/>
                </a:solidFill>
                <a:latin typeface="Verdana"/>
                <a:cs typeface="Verdana"/>
              </a:rPr>
              <a:t>R²</a:t>
            </a:r>
            <a:r>
              <a:rPr lang="en-GB" sz="1800" spc="-165" dirty="0">
                <a:solidFill>
                  <a:srgbClr val="134F5C"/>
                </a:solidFill>
                <a:latin typeface="Verdana"/>
                <a:cs typeface="Verdana"/>
              </a:rPr>
              <a:t> </a:t>
            </a:r>
            <a:r>
              <a:rPr lang="en-GB" sz="1800" spc="-40" dirty="0">
                <a:solidFill>
                  <a:srgbClr val="134F5C"/>
                </a:solidFill>
                <a:latin typeface="Verdana"/>
                <a:cs typeface="Verdana"/>
              </a:rPr>
              <a:t>as</a:t>
            </a:r>
            <a:r>
              <a:rPr lang="en-GB" sz="1800" spc="-165" dirty="0">
                <a:solidFill>
                  <a:srgbClr val="134F5C"/>
                </a:solidFill>
                <a:latin typeface="Verdana"/>
                <a:cs typeface="Verdana"/>
              </a:rPr>
              <a:t> </a:t>
            </a:r>
            <a:r>
              <a:rPr lang="en-GB" sz="1800" spc="5" dirty="0">
                <a:solidFill>
                  <a:srgbClr val="134F5C"/>
                </a:solidFill>
                <a:latin typeface="Verdana"/>
                <a:cs typeface="Verdana"/>
              </a:rPr>
              <a:t>it</a:t>
            </a:r>
            <a:r>
              <a:rPr lang="en-GB" sz="1800" spc="-165" dirty="0">
                <a:solidFill>
                  <a:srgbClr val="134F5C"/>
                </a:solidFill>
                <a:latin typeface="Verdana"/>
                <a:cs typeface="Verdana"/>
              </a:rPr>
              <a:t> </a:t>
            </a:r>
            <a:r>
              <a:rPr lang="en-GB" sz="1800" spc="-20" dirty="0">
                <a:solidFill>
                  <a:srgbClr val="134F5C"/>
                </a:solidFill>
                <a:latin typeface="Verdana"/>
                <a:cs typeface="Verdana"/>
              </a:rPr>
              <a:t>a</a:t>
            </a:r>
            <a:r>
              <a:rPr lang="en-GB" sz="1800" spc="-10" dirty="0">
                <a:solidFill>
                  <a:srgbClr val="134F5C"/>
                </a:solidFill>
                <a:latin typeface="Verdana"/>
                <a:cs typeface="Verdana"/>
              </a:rPr>
              <a:t>djusts</a:t>
            </a:r>
            <a:r>
              <a:rPr lang="en-GB" sz="1800" spc="-165" dirty="0">
                <a:solidFill>
                  <a:srgbClr val="134F5C"/>
                </a:solidFill>
                <a:latin typeface="Verdana"/>
                <a:cs typeface="Verdana"/>
              </a:rPr>
              <a:t> </a:t>
            </a:r>
            <a:r>
              <a:rPr lang="en-GB" sz="1800" spc="-45" dirty="0">
                <a:solidFill>
                  <a:srgbClr val="134F5C"/>
                </a:solidFill>
                <a:latin typeface="Verdana"/>
                <a:cs typeface="Verdana"/>
              </a:rPr>
              <a:t>f</a:t>
            </a:r>
            <a:r>
              <a:rPr lang="en-GB" sz="1800" spc="-10" dirty="0">
                <a:solidFill>
                  <a:srgbClr val="134F5C"/>
                </a:solidFill>
                <a:latin typeface="Verdana"/>
                <a:cs typeface="Verdana"/>
              </a:rPr>
              <a:t>or</a:t>
            </a:r>
            <a:r>
              <a:rPr lang="en-GB" sz="1800" spc="-165" dirty="0">
                <a:solidFill>
                  <a:srgbClr val="134F5C"/>
                </a:solidFill>
                <a:latin typeface="Verdana"/>
                <a:cs typeface="Verdana"/>
              </a:rPr>
              <a:t> </a:t>
            </a:r>
            <a:r>
              <a:rPr lang="en-GB" sz="1800" spc="50" dirty="0">
                <a:solidFill>
                  <a:srgbClr val="134F5C"/>
                </a:solidFill>
                <a:latin typeface="Verdana"/>
                <a:cs typeface="Verdana"/>
              </a:rPr>
              <a:t>th</a:t>
            </a:r>
            <a:r>
              <a:rPr lang="en-GB" sz="1800" spc="10" dirty="0">
                <a:solidFill>
                  <a:srgbClr val="134F5C"/>
                </a:solidFill>
                <a:latin typeface="Verdana"/>
                <a:cs typeface="Verdana"/>
              </a:rPr>
              <a:t>e  </a:t>
            </a:r>
            <a:r>
              <a:rPr lang="en-GB" sz="1800" spc="30" dirty="0">
                <a:solidFill>
                  <a:srgbClr val="134F5C"/>
                </a:solidFill>
                <a:latin typeface="Verdana"/>
                <a:cs typeface="Verdana"/>
              </a:rPr>
              <a:t>in</a:t>
            </a:r>
            <a:r>
              <a:rPr lang="en-GB" sz="1800" spc="15" dirty="0">
                <a:solidFill>
                  <a:srgbClr val="134F5C"/>
                </a:solidFill>
                <a:latin typeface="Verdana"/>
                <a:cs typeface="Verdana"/>
              </a:rPr>
              <a:t>c</a:t>
            </a:r>
            <a:r>
              <a:rPr lang="en-GB" sz="1800" spc="-15" dirty="0">
                <a:solidFill>
                  <a:srgbClr val="134F5C"/>
                </a:solidFill>
                <a:latin typeface="Verdana"/>
                <a:cs typeface="Verdana"/>
              </a:rPr>
              <a:t>r</a:t>
            </a:r>
            <a:r>
              <a:rPr lang="en-GB" sz="1800" spc="-20" dirty="0">
                <a:solidFill>
                  <a:srgbClr val="134F5C"/>
                </a:solidFill>
                <a:latin typeface="Verdana"/>
                <a:cs typeface="Verdana"/>
              </a:rPr>
              <a:t>e</a:t>
            </a:r>
            <a:r>
              <a:rPr lang="en-GB" sz="1800" spc="-5" dirty="0">
                <a:solidFill>
                  <a:srgbClr val="134F5C"/>
                </a:solidFill>
                <a:latin typeface="Verdana"/>
                <a:cs typeface="Verdana"/>
              </a:rPr>
              <a:t>asin</a:t>
            </a:r>
            <a:r>
              <a:rPr lang="en-GB" sz="1800" spc="110" dirty="0">
                <a:solidFill>
                  <a:srgbClr val="134F5C"/>
                </a:solidFill>
                <a:latin typeface="Verdana"/>
                <a:cs typeface="Verdana"/>
              </a:rPr>
              <a:t>g</a:t>
            </a:r>
            <a:r>
              <a:rPr lang="en-GB" sz="1800" spc="-165" dirty="0">
                <a:solidFill>
                  <a:srgbClr val="134F5C"/>
                </a:solidFill>
                <a:latin typeface="Verdana"/>
                <a:cs typeface="Verdana"/>
              </a:rPr>
              <a:t> </a:t>
            </a:r>
            <a:r>
              <a:rPr lang="en-GB" sz="1800" spc="30" dirty="0">
                <a:solidFill>
                  <a:srgbClr val="134F5C"/>
                </a:solidFill>
                <a:latin typeface="Verdana"/>
                <a:cs typeface="Verdana"/>
              </a:rPr>
              <a:t>p</a:t>
            </a:r>
            <a:r>
              <a:rPr lang="en-GB" sz="1800" spc="-5" dirty="0">
                <a:solidFill>
                  <a:srgbClr val="134F5C"/>
                </a:solidFill>
                <a:latin typeface="Verdana"/>
                <a:cs typeface="Verdana"/>
              </a:rPr>
              <a:t>r</a:t>
            </a:r>
            <a:r>
              <a:rPr lang="en-GB" sz="1800" spc="40" dirty="0">
                <a:solidFill>
                  <a:srgbClr val="134F5C"/>
                </a:solidFill>
                <a:latin typeface="Verdana"/>
                <a:cs typeface="Verdana"/>
              </a:rPr>
              <a:t>edi</a:t>
            </a:r>
            <a:r>
              <a:rPr lang="en-GB" sz="1800" spc="50" dirty="0">
                <a:solidFill>
                  <a:srgbClr val="134F5C"/>
                </a:solidFill>
                <a:latin typeface="Verdana"/>
                <a:cs typeface="Verdana"/>
              </a:rPr>
              <a:t>c</a:t>
            </a:r>
            <a:r>
              <a:rPr lang="en-GB" sz="1800" spc="-15" dirty="0">
                <a:solidFill>
                  <a:srgbClr val="134F5C"/>
                </a:solidFill>
                <a:latin typeface="Verdana"/>
                <a:cs typeface="Verdana"/>
              </a:rPr>
              <a:t>t</a:t>
            </a:r>
            <a:r>
              <a:rPr lang="en-GB" sz="1800" spc="-10" dirty="0">
                <a:solidFill>
                  <a:srgbClr val="134F5C"/>
                </a:solidFill>
                <a:latin typeface="Verdana"/>
                <a:cs typeface="Verdana"/>
              </a:rPr>
              <a:t>o</a:t>
            </a:r>
            <a:r>
              <a:rPr lang="en-GB" sz="1800" spc="-15" dirty="0">
                <a:solidFill>
                  <a:srgbClr val="134F5C"/>
                </a:solidFill>
                <a:latin typeface="Verdana"/>
                <a:cs typeface="Verdana"/>
              </a:rPr>
              <a:t>r</a:t>
            </a:r>
            <a:r>
              <a:rPr lang="en-GB" sz="1800" spc="-60" dirty="0">
                <a:solidFill>
                  <a:srgbClr val="134F5C"/>
                </a:solidFill>
                <a:latin typeface="Verdana"/>
                <a:cs typeface="Verdana"/>
              </a:rPr>
              <a:t>s</a:t>
            </a:r>
            <a:r>
              <a:rPr lang="en-GB" sz="1800" spc="-165" dirty="0">
                <a:solidFill>
                  <a:srgbClr val="134F5C"/>
                </a:solidFill>
                <a:latin typeface="Verdana"/>
                <a:cs typeface="Verdana"/>
              </a:rPr>
              <a:t> </a:t>
            </a:r>
            <a:r>
              <a:rPr lang="en-GB" sz="1800" spc="30" dirty="0">
                <a:solidFill>
                  <a:srgbClr val="134F5C"/>
                </a:solidFill>
                <a:latin typeface="Verdana"/>
                <a:cs typeface="Verdana"/>
              </a:rPr>
              <a:t>an</a:t>
            </a:r>
            <a:r>
              <a:rPr lang="en-GB" sz="1800" spc="70" dirty="0">
                <a:solidFill>
                  <a:srgbClr val="134F5C"/>
                </a:solidFill>
                <a:latin typeface="Verdana"/>
                <a:cs typeface="Verdana"/>
              </a:rPr>
              <a:t>d  </a:t>
            </a:r>
            <a:r>
              <a:rPr lang="en-GB" sz="1800" dirty="0">
                <a:solidFill>
                  <a:srgbClr val="134F5C"/>
                </a:solidFill>
                <a:latin typeface="Verdana"/>
                <a:cs typeface="Verdana"/>
              </a:rPr>
              <a:t>only</a:t>
            </a:r>
            <a:r>
              <a:rPr lang="en-GB" sz="1800" spc="-165" dirty="0">
                <a:solidFill>
                  <a:srgbClr val="134F5C"/>
                </a:solidFill>
                <a:latin typeface="Verdana"/>
                <a:cs typeface="Verdana"/>
              </a:rPr>
              <a:t> </a:t>
            </a:r>
            <a:r>
              <a:rPr lang="en-GB" sz="1800" spc="10" dirty="0">
                <a:solidFill>
                  <a:srgbClr val="134F5C"/>
                </a:solidFill>
                <a:latin typeface="Verdana"/>
                <a:cs typeface="Verdana"/>
              </a:rPr>
              <a:t>sh</a:t>
            </a:r>
            <a:r>
              <a:rPr lang="en-GB" sz="1800" spc="5" dirty="0">
                <a:solidFill>
                  <a:srgbClr val="134F5C"/>
                </a:solidFill>
                <a:latin typeface="Verdana"/>
                <a:cs typeface="Verdana"/>
              </a:rPr>
              <a:t>o</a:t>
            </a:r>
            <a:r>
              <a:rPr lang="en-GB" sz="1800" spc="95" dirty="0">
                <a:solidFill>
                  <a:srgbClr val="134F5C"/>
                </a:solidFill>
                <a:latin typeface="Verdana"/>
                <a:cs typeface="Verdana"/>
              </a:rPr>
              <a:t>w</a:t>
            </a:r>
            <a:r>
              <a:rPr lang="en-GB" sz="1800" spc="-60" dirty="0">
                <a:solidFill>
                  <a:srgbClr val="134F5C"/>
                </a:solidFill>
                <a:latin typeface="Verdana"/>
                <a:cs typeface="Verdana"/>
              </a:rPr>
              <a:t>s</a:t>
            </a:r>
            <a:r>
              <a:rPr lang="en-GB" sz="1800" spc="-165" dirty="0">
                <a:solidFill>
                  <a:srgbClr val="134F5C"/>
                </a:solidFill>
                <a:latin typeface="Verdana"/>
                <a:cs typeface="Verdana"/>
              </a:rPr>
              <a:t> </a:t>
            </a:r>
            <a:r>
              <a:rPr lang="en-GB" sz="1800" spc="50" dirty="0">
                <a:solidFill>
                  <a:srgbClr val="134F5C"/>
                </a:solidFill>
                <a:latin typeface="Verdana"/>
                <a:cs typeface="Verdana"/>
              </a:rPr>
              <a:t>imp</a:t>
            </a:r>
            <a:r>
              <a:rPr lang="en-GB" sz="1800" spc="10" dirty="0">
                <a:solidFill>
                  <a:srgbClr val="134F5C"/>
                </a:solidFill>
                <a:latin typeface="Verdana"/>
                <a:cs typeface="Verdana"/>
              </a:rPr>
              <a:t>r</a:t>
            </a:r>
            <a:r>
              <a:rPr lang="en-GB" sz="1800" spc="5" dirty="0">
                <a:solidFill>
                  <a:srgbClr val="134F5C"/>
                </a:solidFill>
                <a:latin typeface="Verdana"/>
                <a:cs typeface="Verdana"/>
              </a:rPr>
              <a:t>o</a:t>
            </a:r>
            <a:r>
              <a:rPr lang="en-GB" sz="1800" spc="-120" dirty="0">
                <a:solidFill>
                  <a:srgbClr val="134F5C"/>
                </a:solidFill>
                <a:latin typeface="Verdana"/>
                <a:cs typeface="Verdana"/>
              </a:rPr>
              <a:t>v</a:t>
            </a:r>
            <a:r>
              <a:rPr lang="en-GB" sz="1800" spc="85" dirty="0">
                <a:solidFill>
                  <a:srgbClr val="134F5C"/>
                </a:solidFill>
                <a:latin typeface="Verdana"/>
                <a:cs typeface="Verdana"/>
              </a:rPr>
              <a:t>em</a:t>
            </a:r>
            <a:r>
              <a:rPr lang="en-GB" sz="1800" spc="35" dirty="0">
                <a:solidFill>
                  <a:srgbClr val="134F5C"/>
                </a:solidFill>
                <a:latin typeface="Verdana"/>
                <a:cs typeface="Verdana"/>
              </a:rPr>
              <a:t>ent</a:t>
            </a:r>
            <a:r>
              <a:rPr lang="en-GB" sz="1800" spc="-165" dirty="0">
                <a:solidFill>
                  <a:srgbClr val="134F5C"/>
                </a:solidFill>
                <a:latin typeface="Verdana"/>
                <a:cs typeface="Verdana"/>
              </a:rPr>
              <a:t> </a:t>
            </a:r>
            <a:r>
              <a:rPr lang="en-GB" sz="1800" spc="-20" dirty="0">
                <a:solidFill>
                  <a:srgbClr val="134F5C"/>
                </a:solidFill>
                <a:latin typeface="Verdana"/>
                <a:cs typeface="Verdana"/>
              </a:rPr>
              <a:t>if  </a:t>
            </a:r>
            <a:r>
              <a:rPr lang="en-GB" sz="1800" spc="50" dirty="0">
                <a:solidFill>
                  <a:srgbClr val="134F5C"/>
                </a:solidFill>
                <a:latin typeface="Verdana"/>
                <a:cs typeface="Verdana"/>
              </a:rPr>
              <a:t>th</a:t>
            </a:r>
            <a:r>
              <a:rPr lang="en-GB" sz="1800" spc="-20" dirty="0">
                <a:solidFill>
                  <a:srgbClr val="134F5C"/>
                </a:solidFill>
                <a:latin typeface="Verdana"/>
                <a:cs typeface="Verdana"/>
              </a:rPr>
              <a:t>e</a:t>
            </a:r>
            <a:r>
              <a:rPr lang="en-GB" sz="1800" spc="-40" dirty="0">
                <a:solidFill>
                  <a:srgbClr val="134F5C"/>
                </a:solidFill>
                <a:latin typeface="Verdana"/>
                <a:cs typeface="Verdana"/>
              </a:rPr>
              <a:t>r</a:t>
            </a:r>
            <a:r>
              <a:rPr lang="en-GB" sz="1800" spc="10" dirty="0">
                <a:solidFill>
                  <a:srgbClr val="134F5C"/>
                </a:solidFill>
                <a:latin typeface="Verdana"/>
                <a:cs typeface="Verdana"/>
              </a:rPr>
              <a:t>e</a:t>
            </a:r>
            <a:r>
              <a:rPr lang="en-GB" sz="1800" spc="-165" dirty="0">
                <a:solidFill>
                  <a:srgbClr val="134F5C"/>
                </a:solidFill>
                <a:latin typeface="Verdana"/>
                <a:cs typeface="Verdana"/>
              </a:rPr>
              <a:t> </a:t>
            </a:r>
            <a:r>
              <a:rPr lang="en-GB" sz="1800" spc="-35" dirty="0">
                <a:solidFill>
                  <a:srgbClr val="134F5C"/>
                </a:solidFill>
                <a:latin typeface="Verdana"/>
                <a:cs typeface="Verdana"/>
              </a:rPr>
              <a:t>is</a:t>
            </a:r>
            <a:r>
              <a:rPr lang="en-GB" sz="1800" spc="-165" dirty="0">
                <a:solidFill>
                  <a:srgbClr val="134F5C"/>
                </a:solidFill>
                <a:latin typeface="Verdana"/>
                <a:cs typeface="Verdana"/>
              </a:rPr>
              <a:t> </a:t>
            </a:r>
            <a:r>
              <a:rPr lang="en-GB" sz="1800" spc="-20" dirty="0">
                <a:solidFill>
                  <a:srgbClr val="134F5C"/>
                </a:solidFill>
                <a:latin typeface="Verdana"/>
                <a:cs typeface="Verdana"/>
              </a:rPr>
              <a:t>a</a:t>
            </a:r>
            <a:r>
              <a:rPr lang="en-GB" sz="1800" spc="-165" dirty="0">
                <a:solidFill>
                  <a:srgbClr val="134F5C"/>
                </a:solidFill>
                <a:latin typeface="Verdana"/>
                <a:cs typeface="Verdana"/>
              </a:rPr>
              <a:t> </a:t>
            </a:r>
            <a:r>
              <a:rPr lang="en-GB" sz="1800" spc="-75" dirty="0">
                <a:solidFill>
                  <a:srgbClr val="134F5C"/>
                </a:solidFill>
                <a:latin typeface="Verdana"/>
                <a:cs typeface="Verdana"/>
              </a:rPr>
              <a:t>r</a:t>
            </a:r>
            <a:r>
              <a:rPr lang="en-GB" sz="1800" spc="-20" dirty="0">
                <a:solidFill>
                  <a:srgbClr val="134F5C"/>
                </a:solidFill>
                <a:latin typeface="Verdana"/>
                <a:cs typeface="Verdana"/>
              </a:rPr>
              <a:t>e</a:t>
            </a:r>
            <a:r>
              <a:rPr lang="en-GB" sz="1800" spc="-15" dirty="0">
                <a:solidFill>
                  <a:srgbClr val="134F5C"/>
                </a:solidFill>
                <a:latin typeface="Verdana"/>
                <a:cs typeface="Verdana"/>
              </a:rPr>
              <a:t>al</a:t>
            </a:r>
            <a:r>
              <a:rPr lang="en-GB" sz="1800" spc="-165" dirty="0">
                <a:solidFill>
                  <a:srgbClr val="134F5C"/>
                </a:solidFill>
                <a:latin typeface="Verdana"/>
                <a:cs typeface="Verdana"/>
              </a:rPr>
              <a:t> </a:t>
            </a:r>
            <a:r>
              <a:rPr lang="en-GB" sz="1800" spc="50" dirty="0">
                <a:solidFill>
                  <a:srgbClr val="134F5C"/>
                </a:solidFill>
                <a:latin typeface="Verdana"/>
                <a:cs typeface="Verdana"/>
              </a:rPr>
              <a:t>imp</a:t>
            </a:r>
            <a:r>
              <a:rPr lang="en-GB" sz="1800" spc="10" dirty="0">
                <a:solidFill>
                  <a:srgbClr val="134F5C"/>
                </a:solidFill>
                <a:latin typeface="Verdana"/>
                <a:cs typeface="Verdana"/>
              </a:rPr>
              <a:t>r</a:t>
            </a:r>
            <a:r>
              <a:rPr lang="en-GB" sz="1800" spc="5" dirty="0">
                <a:solidFill>
                  <a:srgbClr val="134F5C"/>
                </a:solidFill>
                <a:latin typeface="Verdana"/>
                <a:cs typeface="Verdana"/>
              </a:rPr>
              <a:t>o</a:t>
            </a:r>
            <a:r>
              <a:rPr lang="en-GB" sz="1800" spc="-120" dirty="0">
                <a:solidFill>
                  <a:srgbClr val="134F5C"/>
                </a:solidFill>
                <a:latin typeface="Verdana"/>
                <a:cs typeface="Verdana"/>
              </a:rPr>
              <a:t>v</a:t>
            </a:r>
            <a:r>
              <a:rPr lang="en-GB" sz="1800" spc="85" dirty="0">
                <a:solidFill>
                  <a:srgbClr val="134F5C"/>
                </a:solidFill>
                <a:latin typeface="Verdana"/>
                <a:cs typeface="Verdana"/>
              </a:rPr>
              <a:t>em</a:t>
            </a:r>
            <a:r>
              <a:rPr lang="en-GB" sz="1800" spc="40" dirty="0">
                <a:solidFill>
                  <a:srgbClr val="134F5C"/>
                </a:solidFill>
                <a:latin typeface="Verdana"/>
                <a:cs typeface="Verdana"/>
              </a:rPr>
              <a:t>ent</a:t>
            </a:r>
            <a:endParaRPr lang="en-IN" dirty="0"/>
          </a:p>
        </p:txBody>
      </p:sp>
      <p:pic>
        <p:nvPicPr>
          <p:cNvPr id="17" name="object 3">
            <a:extLst>
              <a:ext uri="{FF2B5EF4-FFF2-40B4-BE49-F238E27FC236}">
                <a16:creationId xmlns:a16="http://schemas.microsoft.com/office/drawing/2014/main" id="{71E0333C-FE51-F2FB-D81F-4A61C1D8961C}"/>
              </a:ext>
            </a:extLst>
          </p:cNvPr>
          <p:cNvPicPr/>
          <p:nvPr/>
        </p:nvPicPr>
        <p:blipFill>
          <a:blip r:embed="rId2" cstate="print"/>
          <a:stretch>
            <a:fillRect/>
          </a:stretch>
        </p:blipFill>
        <p:spPr>
          <a:xfrm>
            <a:off x="608956" y="2529750"/>
            <a:ext cx="4629019" cy="1857949"/>
          </a:xfrm>
          <a:prstGeom prst="rect">
            <a:avLst/>
          </a:prstGeom>
        </p:spPr>
      </p:pic>
    </p:spTree>
    <p:extLst>
      <p:ext uri="{BB962C8B-B14F-4D97-AF65-F5344CB8AC3E}">
        <p14:creationId xmlns:p14="http://schemas.microsoft.com/office/powerpoint/2010/main" val="28819266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CF5A1C33-475D-474A-A037-DDAF3DC7AF09}" type="slidenum">
              <a:rPr lang="en-US" smtClean="0"/>
              <a:t>38</a:t>
            </a:fld>
            <a:endParaRPr lang="en-US"/>
          </a:p>
        </p:txBody>
      </p:sp>
      <p:sp>
        <p:nvSpPr>
          <p:cNvPr id="8" name="TextBox 7">
            <a:extLst>
              <a:ext uri="{FF2B5EF4-FFF2-40B4-BE49-F238E27FC236}">
                <a16:creationId xmlns:a16="http://schemas.microsoft.com/office/drawing/2014/main" id="{C4CC4A03-00AD-B5DE-A0EE-2CB4CCFDA292}"/>
              </a:ext>
            </a:extLst>
          </p:cNvPr>
          <p:cNvSpPr txBox="1"/>
          <p:nvPr/>
        </p:nvSpPr>
        <p:spPr>
          <a:xfrm>
            <a:off x="426720" y="197346"/>
            <a:ext cx="11551920" cy="4678204"/>
          </a:xfrm>
          <a:prstGeom prst="rect">
            <a:avLst/>
          </a:prstGeom>
          <a:noFill/>
        </p:spPr>
        <p:txBody>
          <a:bodyPr wrap="square">
            <a:spAutoFit/>
          </a:bodyPr>
          <a:lstStyle/>
          <a:p>
            <a:pPr algn="l"/>
            <a:r>
              <a:rPr lang="en-GB" sz="2800" b="1" i="0" u="sng" dirty="0">
                <a:solidFill>
                  <a:srgbClr val="FF0000"/>
                </a:solidFill>
                <a:effectLst/>
                <a:latin typeface="Roboto" panose="02000000000000000000" pitchFamily="2" charset="0"/>
              </a:rPr>
              <a:t>Understanding train and test data</a:t>
            </a:r>
          </a:p>
          <a:p>
            <a:pPr algn="l"/>
            <a:endParaRPr lang="en-GB" b="0" i="0" dirty="0">
              <a:solidFill>
                <a:srgbClr val="212121"/>
              </a:solidFill>
              <a:effectLst/>
              <a:latin typeface="Roboto" panose="02000000000000000000" pitchFamily="2" charset="0"/>
            </a:endParaRPr>
          </a:p>
          <a:p>
            <a:pPr algn="l"/>
            <a:r>
              <a:rPr lang="en-GB" b="0" i="0" dirty="0">
                <a:solidFill>
                  <a:srgbClr val="212121"/>
                </a:solidFill>
                <a:effectLst/>
                <a:latin typeface="Roboto" panose="02000000000000000000" pitchFamily="2" charset="0"/>
              </a:rPr>
              <a:t>The train-test split is a technique for evaluating the performance of a machine learning algorithm. It can be used for classification or regression problems and can be used for any supervised learning algorithm.</a:t>
            </a:r>
          </a:p>
          <a:p>
            <a:pPr algn="l"/>
            <a:r>
              <a:rPr lang="en-GB" b="0" i="0" dirty="0">
                <a:solidFill>
                  <a:srgbClr val="212121"/>
                </a:solidFill>
                <a:effectLst/>
                <a:latin typeface="Roboto" panose="02000000000000000000" pitchFamily="2" charset="0"/>
              </a:rPr>
              <a:t>The procedure involves taking a dataset and dividing it into two subsets. The first subset is used to fit the model and is referred to as the training dataset. The second subset is not used to train the model; instead, the input element of the dataset is provided to the model, then predictions are made and compared to the expected values. This second dataset is referred to as the test dataset.</a:t>
            </a:r>
          </a:p>
          <a:p>
            <a:pPr algn="l"/>
            <a:endParaRPr lang="en-GB" b="0" i="0" dirty="0">
              <a:solidFill>
                <a:srgbClr val="212121"/>
              </a:solidFill>
              <a:effectLst/>
              <a:latin typeface="Roboto" panose="02000000000000000000" pitchFamily="2" charset="0"/>
            </a:endParaRPr>
          </a:p>
          <a:p>
            <a:pPr algn="l">
              <a:buFont typeface="Arial" panose="020B0604020202020204" pitchFamily="34" charset="0"/>
              <a:buChar char="•"/>
            </a:pPr>
            <a:r>
              <a:rPr lang="en-GB" b="0" i="0" u="sng" dirty="0">
                <a:solidFill>
                  <a:srgbClr val="212121"/>
                </a:solidFill>
                <a:effectLst/>
                <a:latin typeface="Roboto" panose="02000000000000000000" pitchFamily="2" charset="0"/>
              </a:rPr>
              <a:t>Train Dataset</a:t>
            </a:r>
            <a:r>
              <a:rPr lang="en-GB" b="0" i="0" dirty="0">
                <a:solidFill>
                  <a:srgbClr val="212121"/>
                </a:solidFill>
                <a:effectLst/>
                <a:latin typeface="Roboto" panose="02000000000000000000" pitchFamily="2" charset="0"/>
              </a:rPr>
              <a:t> : Used to fit the machine learning model.</a:t>
            </a:r>
          </a:p>
          <a:p>
            <a:pPr algn="l">
              <a:buFont typeface="Arial" panose="020B0604020202020204" pitchFamily="34" charset="0"/>
              <a:buChar char="•"/>
            </a:pPr>
            <a:r>
              <a:rPr lang="en-GB" b="0" i="0" u="sng" dirty="0">
                <a:solidFill>
                  <a:srgbClr val="212121"/>
                </a:solidFill>
                <a:effectLst/>
                <a:latin typeface="Roboto" panose="02000000000000000000" pitchFamily="2" charset="0"/>
              </a:rPr>
              <a:t>Test Dataset</a:t>
            </a:r>
            <a:r>
              <a:rPr lang="en-GB" b="0" i="0" dirty="0">
                <a:solidFill>
                  <a:srgbClr val="212121"/>
                </a:solidFill>
                <a:effectLst/>
                <a:latin typeface="Roboto" panose="02000000000000000000" pitchFamily="2" charset="0"/>
              </a:rPr>
              <a:t> : Used to evaluate the fit machine learning model.</a:t>
            </a:r>
          </a:p>
          <a:p>
            <a:pPr algn="l">
              <a:buFont typeface="Arial" panose="020B0604020202020204" pitchFamily="34" charset="0"/>
              <a:buChar char="•"/>
            </a:pPr>
            <a:endParaRPr lang="en-GB" dirty="0">
              <a:solidFill>
                <a:srgbClr val="212121"/>
              </a:solidFill>
              <a:latin typeface="Roboto" panose="02000000000000000000" pitchFamily="2" charset="0"/>
            </a:endParaRPr>
          </a:p>
          <a:p>
            <a:pPr algn="l"/>
            <a:r>
              <a:rPr lang="en-GB" b="0" i="0" dirty="0">
                <a:solidFill>
                  <a:srgbClr val="212121"/>
                </a:solidFill>
                <a:effectLst/>
                <a:latin typeface="Roboto" panose="02000000000000000000" pitchFamily="2" charset="0"/>
              </a:rPr>
              <a:t>The objective is to estimate the performance of the machine learning model on new data: data not used to train the model. This is how we expect to use the model in practice. Namely, to fit it on available data with known inputs and outputs, then make predictions on new examples in the future where we do not have the expected output or target values.</a:t>
            </a:r>
          </a:p>
        </p:txBody>
      </p:sp>
      <p:pic>
        <p:nvPicPr>
          <p:cNvPr id="9" name="Picture 8">
            <a:extLst>
              <a:ext uri="{FF2B5EF4-FFF2-40B4-BE49-F238E27FC236}">
                <a16:creationId xmlns:a16="http://schemas.microsoft.com/office/drawing/2014/main" id="{146AFE98-E080-78FD-043D-4BAFA64DDA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14496" y="4875550"/>
            <a:ext cx="7176367" cy="1686049"/>
          </a:xfrm>
          <a:prstGeom prst="rect">
            <a:avLst/>
          </a:prstGeom>
        </p:spPr>
      </p:pic>
    </p:spTree>
    <p:extLst>
      <p:ext uri="{BB962C8B-B14F-4D97-AF65-F5344CB8AC3E}">
        <p14:creationId xmlns:p14="http://schemas.microsoft.com/office/powerpoint/2010/main" val="23802069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5A209D72-2E9D-49B0-8977-41DCCC66C0BB}" type="slidenum">
              <a:rPr lang="nl-BE" smtClean="0"/>
              <a:t>39</a:t>
            </a:fld>
            <a:endParaRPr lang="nl-BE"/>
          </a:p>
        </p:txBody>
      </p:sp>
      <p:pic>
        <p:nvPicPr>
          <p:cNvPr id="13" name="Picture 12">
            <a:extLst>
              <a:ext uri="{FF2B5EF4-FFF2-40B4-BE49-F238E27FC236}">
                <a16:creationId xmlns:a16="http://schemas.microsoft.com/office/drawing/2014/main" id="{9EAF83E3-1B3A-C37B-5175-4341FDE905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4640" y="1424766"/>
            <a:ext cx="10667999" cy="4008467"/>
          </a:xfrm>
          <a:prstGeom prst="rect">
            <a:avLst/>
          </a:prstGeom>
        </p:spPr>
      </p:pic>
      <p:sp>
        <p:nvSpPr>
          <p:cNvPr id="14" name="Rectangle 13">
            <a:extLst>
              <a:ext uri="{FF2B5EF4-FFF2-40B4-BE49-F238E27FC236}">
                <a16:creationId xmlns:a16="http://schemas.microsoft.com/office/drawing/2014/main" id="{D363E950-142B-BF98-DCBB-D02066B83653}"/>
              </a:ext>
            </a:extLst>
          </p:cNvPr>
          <p:cNvSpPr/>
          <p:nvPr/>
        </p:nvSpPr>
        <p:spPr>
          <a:xfrm>
            <a:off x="1757680" y="501649"/>
            <a:ext cx="6939280"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IF WE ARE NOT TRAIN OUR MODEL PROPERLY IT MIGHT BE UNDERFIT AND OVERFIT</a:t>
            </a:r>
            <a:br>
              <a:rPr lang="en-GB" dirty="0"/>
            </a:br>
            <a:endParaRPr lang="en-IN" dirty="0"/>
          </a:p>
        </p:txBody>
      </p:sp>
    </p:spTree>
    <p:extLst>
      <p:ext uri="{BB962C8B-B14F-4D97-AF65-F5344CB8AC3E}">
        <p14:creationId xmlns:p14="http://schemas.microsoft.com/office/powerpoint/2010/main" val="3025047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3A52E-10CD-A451-5FFE-073998E40218}"/>
              </a:ext>
            </a:extLst>
          </p:cNvPr>
          <p:cNvSpPr>
            <a:spLocks noGrp="1"/>
          </p:cNvSpPr>
          <p:nvPr>
            <p:ph type="title"/>
          </p:nvPr>
        </p:nvSpPr>
        <p:spPr/>
        <p:txBody>
          <a:bodyPr/>
          <a:lstStyle/>
          <a:p>
            <a:r>
              <a:rPr lang="en-IN" sz="4400" spc="-254" dirty="0">
                <a:solidFill>
                  <a:srgbClr val="FF0000"/>
                </a:solidFill>
              </a:rPr>
              <a:t>T</a:t>
            </a:r>
            <a:r>
              <a:rPr lang="en-IN" sz="4400" spc="-114" dirty="0">
                <a:solidFill>
                  <a:srgbClr val="FF0000"/>
                </a:solidFill>
              </a:rPr>
              <a:t>as</a:t>
            </a:r>
            <a:r>
              <a:rPr lang="en-IN" sz="4400" spc="-175" dirty="0">
                <a:solidFill>
                  <a:srgbClr val="FF0000"/>
                </a:solidFill>
              </a:rPr>
              <a:t>ks</a:t>
            </a:r>
            <a:r>
              <a:rPr lang="en-IN" sz="4400" spc="-165" dirty="0">
                <a:solidFill>
                  <a:srgbClr val="FF0000"/>
                </a:solidFill>
              </a:rPr>
              <a:t> </a:t>
            </a:r>
            <a:r>
              <a:rPr lang="en-IN" sz="4400" spc="-90" dirty="0">
                <a:solidFill>
                  <a:srgbClr val="FF0000"/>
                </a:solidFill>
              </a:rPr>
              <a:t>in</a:t>
            </a:r>
            <a:r>
              <a:rPr lang="en-IN" sz="4400" spc="-165" dirty="0">
                <a:solidFill>
                  <a:srgbClr val="FF0000"/>
                </a:solidFill>
              </a:rPr>
              <a:t> </a:t>
            </a:r>
            <a:r>
              <a:rPr lang="en-IN" sz="4400" spc="-75" dirty="0">
                <a:solidFill>
                  <a:srgbClr val="FF0000"/>
                </a:solidFill>
              </a:rPr>
              <a:t>M</a:t>
            </a:r>
            <a:r>
              <a:rPr lang="en-IN" sz="4400" spc="-45" dirty="0">
                <a:solidFill>
                  <a:srgbClr val="FF0000"/>
                </a:solidFill>
              </a:rPr>
              <a:t>a</a:t>
            </a:r>
            <a:r>
              <a:rPr lang="en-IN" sz="4400" spc="-10" dirty="0">
                <a:solidFill>
                  <a:srgbClr val="FF0000"/>
                </a:solidFill>
              </a:rPr>
              <a:t>c</a:t>
            </a:r>
            <a:r>
              <a:rPr lang="en-IN" sz="4400" spc="-70" dirty="0">
                <a:solidFill>
                  <a:srgbClr val="FF0000"/>
                </a:solidFill>
              </a:rPr>
              <a:t>hi</a:t>
            </a:r>
            <a:r>
              <a:rPr lang="en-IN" sz="4400" spc="-85" dirty="0">
                <a:solidFill>
                  <a:srgbClr val="FF0000"/>
                </a:solidFill>
              </a:rPr>
              <a:t>n</a:t>
            </a:r>
            <a:r>
              <a:rPr lang="en-IN" sz="4400" spc="-95" dirty="0">
                <a:solidFill>
                  <a:srgbClr val="FF0000"/>
                </a:solidFill>
              </a:rPr>
              <a:t>e</a:t>
            </a:r>
            <a:r>
              <a:rPr lang="en-IN" sz="4400" spc="-165" dirty="0">
                <a:solidFill>
                  <a:srgbClr val="FF0000"/>
                </a:solidFill>
              </a:rPr>
              <a:t> </a:t>
            </a:r>
            <a:r>
              <a:rPr lang="en-IN" sz="4400" spc="-110" dirty="0">
                <a:solidFill>
                  <a:srgbClr val="FF0000"/>
                </a:solidFill>
              </a:rPr>
              <a:t>L</a:t>
            </a:r>
            <a:r>
              <a:rPr lang="en-IN" sz="4400" spc="-135" dirty="0">
                <a:solidFill>
                  <a:srgbClr val="FF0000"/>
                </a:solidFill>
              </a:rPr>
              <a:t>e</a:t>
            </a:r>
            <a:r>
              <a:rPr lang="en-IN" sz="4400" spc="-190" dirty="0">
                <a:solidFill>
                  <a:srgbClr val="FF0000"/>
                </a:solidFill>
              </a:rPr>
              <a:t>a</a:t>
            </a:r>
            <a:r>
              <a:rPr lang="en-IN" sz="4400" spc="-155" dirty="0">
                <a:solidFill>
                  <a:srgbClr val="FF0000"/>
                </a:solidFill>
              </a:rPr>
              <a:t>r</a:t>
            </a:r>
            <a:r>
              <a:rPr lang="en-IN" sz="4400" spc="-70" dirty="0">
                <a:solidFill>
                  <a:srgbClr val="FF0000"/>
                </a:solidFill>
              </a:rPr>
              <a:t>ni</a:t>
            </a:r>
            <a:r>
              <a:rPr lang="en-IN" sz="4400" spc="-85" dirty="0">
                <a:solidFill>
                  <a:srgbClr val="FF0000"/>
                </a:solidFill>
              </a:rPr>
              <a:t>n</a:t>
            </a:r>
            <a:r>
              <a:rPr lang="en-IN" sz="4400" dirty="0">
                <a:solidFill>
                  <a:srgbClr val="FF0000"/>
                </a:solidFill>
              </a:rPr>
              <a:t>g:</a:t>
            </a:r>
            <a:endParaRPr lang="en-IN" dirty="0">
              <a:solidFill>
                <a:srgbClr val="FF0000"/>
              </a:solidFill>
            </a:endParaRPr>
          </a:p>
        </p:txBody>
      </p:sp>
      <p:pic>
        <p:nvPicPr>
          <p:cNvPr id="5" name="Content Placeholder 4">
            <a:extLst>
              <a:ext uri="{FF2B5EF4-FFF2-40B4-BE49-F238E27FC236}">
                <a16:creationId xmlns:a16="http://schemas.microsoft.com/office/drawing/2014/main" id="{B6E361BC-6560-770D-0FB0-FACD16A6305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5940" y="1501666"/>
            <a:ext cx="8702040" cy="4138070"/>
          </a:xfrm>
        </p:spPr>
      </p:pic>
    </p:spTree>
    <p:extLst>
      <p:ext uri="{BB962C8B-B14F-4D97-AF65-F5344CB8AC3E}">
        <p14:creationId xmlns:p14="http://schemas.microsoft.com/office/powerpoint/2010/main" val="6421450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79B43D3-820E-DDB9-6068-D15A0AB44A3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0960" y="22824"/>
            <a:ext cx="8778240" cy="6764055"/>
          </a:xfrm>
          <a:prstGeom prst="rect">
            <a:avLst/>
          </a:prstGeom>
        </p:spPr>
      </p:pic>
    </p:spTree>
    <p:extLst>
      <p:ext uri="{BB962C8B-B14F-4D97-AF65-F5344CB8AC3E}">
        <p14:creationId xmlns:p14="http://schemas.microsoft.com/office/powerpoint/2010/main" val="9514710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F9F161-2228-B859-D453-C1D912282B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520" y="0"/>
            <a:ext cx="10698480" cy="685800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31BEB-9649-5063-0954-D59F414C72AB}"/>
              </a:ext>
            </a:extLst>
          </p:cNvPr>
          <p:cNvSpPr>
            <a:spLocks noGrp="1"/>
          </p:cNvSpPr>
          <p:nvPr>
            <p:ph type="title"/>
          </p:nvPr>
        </p:nvSpPr>
        <p:spPr/>
        <p:txBody>
          <a:bodyPr/>
          <a:lstStyle/>
          <a:p>
            <a:endParaRPr lang="en-IN" dirty="0"/>
          </a:p>
        </p:txBody>
      </p:sp>
      <p:pic>
        <p:nvPicPr>
          <p:cNvPr id="5" name="Picture 4">
            <a:extLst>
              <a:ext uri="{FF2B5EF4-FFF2-40B4-BE49-F238E27FC236}">
                <a16:creationId xmlns:a16="http://schemas.microsoft.com/office/drawing/2014/main" id="{1401C9F6-D533-0D54-5222-8755B0BCF95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8800" y="0"/>
            <a:ext cx="11501120" cy="68580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C22012-C17C-A72E-5C07-08CE51A658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71120"/>
            <a:ext cx="9997440" cy="68580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CBE5379-0EF2-C9AE-F8BF-DF17C42C1734}"/>
              </a:ext>
            </a:extLst>
          </p:cNvPr>
          <p:cNvSpPr/>
          <p:nvPr/>
        </p:nvSpPr>
        <p:spPr>
          <a:xfrm>
            <a:off x="2407920" y="1056640"/>
            <a:ext cx="8229600" cy="3362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5400" dirty="0"/>
              <a:t>LINEAR COMPLETED</a:t>
            </a:r>
            <a:endParaRPr lang="en-IN" sz="54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33DC5AD-AA49-39A2-7866-AF7727812B99}"/>
              </a:ext>
            </a:extLst>
          </p:cNvPr>
          <p:cNvSpPr/>
          <p:nvPr/>
        </p:nvSpPr>
        <p:spPr>
          <a:xfrm>
            <a:off x="782320" y="223520"/>
            <a:ext cx="9052560" cy="1320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4400" dirty="0">
                <a:solidFill>
                  <a:srgbClr val="FF0000"/>
                </a:solidFill>
              </a:rPr>
              <a:t>K-NN Algorithm</a:t>
            </a:r>
            <a:endParaRPr lang="en-IN" sz="4400" dirty="0">
              <a:solidFill>
                <a:srgbClr val="FF0000"/>
              </a:solidFill>
            </a:endParaRPr>
          </a:p>
        </p:txBody>
      </p:sp>
      <p:pic>
        <p:nvPicPr>
          <p:cNvPr id="6" name="Picture 5">
            <a:extLst>
              <a:ext uri="{FF2B5EF4-FFF2-40B4-BE49-F238E27FC236}">
                <a16:creationId xmlns:a16="http://schemas.microsoft.com/office/drawing/2014/main" id="{B7B5908B-3F6A-BA50-94AE-C3605AF7F9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 y="1148080"/>
            <a:ext cx="11856720" cy="563880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78D01C-7830-8CCC-E229-9C7786EC5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560" y="-1534160"/>
            <a:ext cx="12110720" cy="822452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A1200C-A57F-DE57-AFB8-DE4A64FB2B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040" y="-223520"/>
            <a:ext cx="9011920" cy="874776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3EFC8AC-414B-6CD1-1DE4-B2BF0A1F802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359BD0-B515-6023-5249-3FB68595BF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6080" y="0"/>
            <a:ext cx="6451600" cy="6858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CC423-2DA9-37AE-507A-50A37BC2B836}"/>
              </a:ext>
            </a:extLst>
          </p:cNvPr>
          <p:cNvSpPr>
            <a:spLocks noGrp="1"/>
          </p:cNvSpPr>
          <p:nvPr>
            <p:ph type="title"/>
          </p:nvPr>
        </p:nvSpPr>
        <p:spPr/>
        <p:txBody>
          <a:bodyPr>
            <a:normAutofit/>
          </a:bodyPr>
          <a:lstStyle/>
          <a:p>
            <a:r>
              <a:rPr lang="en-IN" sz="4800" spc="-110" dirty="0">
                <a:solidFill>
                  <a:srgbClr val="FF0000"/>
                </a:solidFill>
              </a:rPr>
              <a:t>Unsupe</a:t>
            </a:r>
            <a:r>
              <a:rPr lang="en-IN" sz="4800" spc="-35" dirty="0">
                <a:solidFill>
                  <a:srgbClr val="FF0000"/>
                </a:solidFill>
              </a:rPr>
              <a:t>r</a:t>
            </a:r>
            <a:r>
              <a:rPr lang="en-IN" sz="4800" spc="-120" dirty="0">
                <a:solidFill>
                  <a:srgbClr val="FF0000"/>
                </a:solidFill>
              </a:rPr>
              <a:t>vised</a:t>
            </a:r>
            <a:r>
              <a:rPr lang="en-IN" sz="4800" spc="-180" dirty="0">
                <a:solidFill>
                  <a:srgbClr val="FF0000"/>
                </a:solidFill>
              </a:rPr>
              <a:t> </a:t>
            </a:r>
            <a:r>
              <a:rPr lang="en-IN" sz="4800" spc="-114" dirty="0">
                <a:solidFill>
                  <a:srgbClr val="FF0000"/>
                </a:solidFill>
              </a:rPr>
              <a:t>L</a:t>
            </a:r>
            <a:r>
              <a:rPr lang="en-IN" sz="4800" spc="-145" dirty="0">
                <a:solidFill>
                  <a:srgbClr val="FF0000"/>
                </a:solidFill>
              </a:rPr>
              <a:t>e</a:t>
            </a:r>
            <a:r>
              <a:rPr lang="en-IN" sz="4800" spc="-204" dirty="0">
                <a:solidFill>
                  <a:srgbClr val="FF0000"/>
                </a:solidFill>
              </a:rPr>
              <a:t>a</a:t>
            </a:r>
            <a:r>
              <a:rPr lang="en-IN" sz="4800" spc="-165" dirty="0">
                <a:solidFill>
                  <a:srgbClr val="FF0000"/>
                </a:solidFill>
              </a:rPr>
              <a:t>r</a:t>
            </a:r>
            <a:r>
              <a:rPr lang="en-IN" sz="4800" spc="-75" dirty="0">
                <a:solidFill>
                  <a:srgbClr val="FF0000"/>
                </a:solidFill>
              </a:rPr>
              <a:t>ni</a:t>
            </a:r>
            <a:r>
              <a:rPr lang="en-IN" sz="4800" spc="-90" dirty="0">
                <a:solidFill>
                  <a:srgbClr val="FF0000"/>
                </a:solidFill>
              </a:rPr>
              <a:t>n</a:t>
            </a:r>
            <a:r>
              <a:rPr lang="en-IN" sz="4800" dirty="0">
                <a:solidFill>
                  <a:srgbClr val="FF0000"/>
                </a:solidFill>
              </a:rPr>
              <a:t>g</a:t>
            </a:r>
          </a:p>
        </p:txBody>
      </p:sp>
      <p:pic>
        <p:nvPicPr>
          <p:cNvPr id="4" name="table">
            <a:extLst>
              <a:ext uri="{FF2B5EF4-FFF2-40B4-BE49-F238E27FC236}">
                <a16:creationId xmlns:a16="http://schemas.microsoft.com/office/drawing/2014/main" id="{4DF78E21-36CE-0344-7E60-309D6010A5AA}"/>
              </a:ext>
            </a:extLst>
          </p:cNvPr>
          <p:cNvPicPr>
            <a:picLocks noChangeAspect="1"/>
          </p:cNvPicPr>
          <p:nvPr/>
        </p:nvPicPr>
        <p:blipFill>
          <a:blip r:embed="rId2"/>
          <a:stretch>
            <a:fillRect/>
          </a:stretch>
        </p:blipFill>
        <p:spPr>
          <a:xfrm>
            <a:off x="1478280" y="2661610"/>
            <a:ext cx="7299959" cy="2504648"/>
          </a:xfrm>
          <a:prstGeom prst="rect">
            <a:avLst/>
          </a:prstGeom>
        </p:spPr>
      </p:pic>
      <p:sp>
        <p:nvSpPr>
          <p:cNvPr id="6" name="Rectangle 5">
            <a:extLst>
              <a:ext uri="{FF2B5EF4-FFF2-40B4-BE49-F238E27FC236}">
                <a16:creationId xmlns:a16="http://schemas.microsoft.com/office/drawing/2014/main" id="{9F10E69A-4CB9-4DEB-AD6D-7E28DE11D3E4}"/>
              </a:ext>
            </a:extLst>
          </p:cNvPr>
          <p:cNvSpPr/>
          <p:nvPr/>
        </p:nvSpPr>
        <p:spPr>
          <a:xfrm>
            <a:off x="8854440" y="2714950"/>
            <a:ext cx="2499360" cy="91217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No Dependent variable</a:t>
            </a:r>
            <a:endParaRPr lang="en-IN" dirty="0"/>
          </a:p>
        </p:txBody>
      </p:sp>
    </p:spTree>
    <p:extLst>
      <p:ext uri="{BB962C8B-B14F-4D97-AF65-F5344CB8AC3E}">
        <p14:creationId xmlns:p14="http://schemas.microsoft.com/office/powerpoint/2010/main" val="39451495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BD38E24-C83D-85BD-C228-D3B32CBE7F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4250" y="0"/>
            <a:ext cx="5143500" cy="68580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4CDFA6-1674-3CC8-D78F-93F3BFB2F9E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4960" y="0"/>
            <a:ext cx="6736080" cy="68580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1" name="Line 8">
            <a:extLst>
              <a:ext uri="{FF2B5EF4-FFF2-40B4-BE49-F238E27FC236}">
                <a16:creationId xmlns:a16="http://schemas.microsoft.com/office/drawing/2014/main" id="{F1ACF4DE-C42A-A1B3-32D2-8A0DE81A3830}"/>
              </a:ext>
            </a:extLst>
          </p:cNvPr>
          <p:cNvSpPr>
            <a:spLocks noChangeShapeType="1"/>
          </p:cNvSpPr>
          <p:nvPr/>
        </p:nvSpPr>
        <p:spPr bwMode="auto">
          <a:xfrm>
            <a:off x="8534400" y="4668839"/>
            <a:ext cx="1600200" cy="1587"/>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en-IN"/>
          </a:p>
        </p:txBody>
      </p:sp>
      <p:pic>
        <p:nvPicPr>
          <p:cNvPr id="1041" name="Picture 20" descr="check">
            <a:extLst>
              <a:ext uri="{FF2B5EF4-FFF2-40B4-BE49-F238E27FC236}">
                <a16:creationId xmlns:a16="http://schemas.microsoft.com/office/drawing/2014/main" id="{BE812B81-04FA-8EB7-9184-925E24AE9D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1" y="2743201"/>
            <a:ext cx="142875"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2" name="Picture 21" descr="check">
            <a:extLst>
              <a:ext uri="{FF2B5EF4-FFF2-40B4-BE49-F238E27FC236}">
                <a16:creationId xmlns:a16="http://schemas.microsoft.com/office/drawing/2014/main" id="{CB4A15C9-B499-B29E-BF8C-A5F814BCC8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1" y="2895601"/>
            <a:ext cx="142875"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43" name="Picture 22" descr="check">
            <a:extLst>
              <a:ext uri="{FF2B5EF4-FFF2-40B4-BE49-F238E27FC236}">
                <a16:creationId xmlns:a16="http://schemas.microsoft.com/office/drawing/2014/main" id="{D52E4B0C-E729-E18E-272C-E3BCA3E013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1" y="2590801"/>
            <a:ext cx="142875"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B955D163-E338-B989-9A1E-A85935384B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5440" y="0"/>
            <a:ext cx="8950960" cy="685800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4A62AF9-9A0B-6E43-E85E-0679E314DC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4250" y="0"/>
            <a:ext cx="5143500" cy="68580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B33C08-BE23-F21E-DFC2-FBC0974695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4250" y="0"/>
            <a:ext cx="5143500" cy="68580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39F07CB-3DAB-8C47-ADE7-DED7CBB8BB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398" y="518161"/>
            <a:ext cx="11038402" cy="5141912"/>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D1C411C5-C111-58F7-B340-757974BF3D98}"/>
              </a:ext>
            </a:extLst>
          </p:cNvPr>
          <p:cNvSpPr/>
          <p:nvPr/>
        </p:nvSpPr>
        <p:spPr>
          <a:xfrm>
            <a:off x="548640" y="447040"/>
            <a:ext cx="6644640" cy="11582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HOW BACK END WORKING KNN Algorithm</a:t>
            </a:r>
          </a:p>
          <a:p>
            <a:pPr algn="ctr"/>
            <a:r>
              <a:rPr lang="en-GB" dirty="0"/>
              <a:t>So we need to find of underweight class or normal class</a:t>
            </a:r>
            <a:endParaRPr lang="en-IN" dirty="0"/>
          </a:p>
        </p:txBody>
      </p:sp>
      <p:pic>
        <p:nvPicPr>
          <p:cNvPr id="6" name="Picture 5">
            <a:extLst>
              <a:ext uri="{FF2B5EF4-FFF2-40B4-BE49-F238E27FC236}">
                <a16:creationId xmlns:a16="http://schemas.microsoft.com/office/drawing/2014/main" id="{3B8022BD-DC32-72FC-BFCC-A4D72D0F3DE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1371600"/>
            <a:ext cx="7315200" cy="54864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a:extLst>
              <a:ext uri="{FF2B5EF4-FFF2-40B4-BE49-F238E27FC236}">
                <a16:creationId xmlns:a16="http://schemas.microsoft.com/office/drawing/2014/main" id="{6549ACD4-D716-DB75-DB76-671C834CBE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53130" y="0"/>
            <a:ext cx="5143500" cy="685800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35E8A0-6AB5-C054-9E0B-42BCDF6D0B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4250" y="0"/>
            <a:ext cx="5143500" cy="685800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165823-6C8D-ED39-8D1D-62A43616B5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4250" y="0"/>
            <a:ext cx="5143500" cy="68580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CDFEF-D13D-A3E2-D802-4B2FE9FC1A75}"/>
              </a:ext>
            </a:extLst>
          </p:cNvPr>
          <p:cNvSpPr>
            <a:spLocks noGrp="1"/>
          </p:cNvSpPr>
          <p:nvPr>
            <p:ph type="title"/>
          </p:nvPr>
        </p:nvSpPr>
        <p:spPr/>
        <p:txBody>
          <a:bodyPr/>
          <a:lstStyle/>
          <a:p>
            <a:r>
              <a:rPr lang="en-GB" spc="-170" dirty="0">
                <a:solidFill>
                  <a:srgbClr val="FF0000"/>
                </a:solidFill>
              </a:rPr>
              <a:t>S</a:t>
            </a:r>
            <a:r>
              <a:rPr lang="en-GB" spc="-160" dirty="0">
                <a:solidFill>
                  <a:srgbClr val="FF0000"/>
                </a:solidFill>
              </a:rPr>
              <a:t>t</a:t>
            </a:r>
            <a:r>
              <a:rPr lang="en-GB" spc="-105" dirty="0">
                <a:solidFill>
                  <a:srgbClr val="FF0000"/>
                </a:solidFill>
              </a:rPr>
              <a:t>eps</a:t>
            </a:r>
            <a:r>
              <a:rPr lang="en-GB" spc="-180" dirty="0">
                <a:solidFill>
                  <a:srgbClr val="FF0000"/>
                </a:solidFill>
              </a:rPr>
              <a:t> </a:t>
            </a:r>
            <a:r>
              <a:rPr lang="en-GB" spc="-95" dirty="0">
                <a:solidFill>
                  <a:srgbClr val="FF0000"/>
                </a:solidFill>
              </a:rPr>
              <a:t>in</a:t>
            </a:r>
            <a:r>
              <a:rPr lang="en-GB" spc="-180" dirty="0">
                <a:solidFill>
                  <a:srgbClr val="FF0000"/>
                </a:solidFill>
              </a:rPr>
              <a:t> </a:t>
            </a:r>
            <a:r>
              <a:rPr lang="en-GB" spc="-135" dirty="0">
                <a:solidFill>
                  <a:srgbClr val="FF0000"/>
                </a:solidFill>
              </a:rPr>
              <a:t>Supe</a:t>
            </a:r>
            <a:r>
              <a:rPr lang="en-GB" spc="-50" dirty="0">
                <a:solidFill>
                  <a:srgbClr val="FF0000"/>
                </a:solidFill>
              </a:rPr>
              <a:t>r</a:t>
            </a:r>
            <a:r>
              <a:rPr lang="en-GB" spc="-120" dirty="0">
                <a:solidFill>
                  <a:srgbClr val="FF0000"/>
                </a:solidFill>
              </a:rPr>
              <a:t>vised</a:t>
            </a:r>
            <a:r>
              <a:rPr lang="en-GB" spc="-180" dirty="0">
                <a:solidFill>
                  <a:srgbClr val="FF0000"/>
                </a:solidFill>
              </a:rPr>
              <a:t> </a:t>
            </a:r>
            <a:r>
              <a:rPr lang="en-GB" spc="-40" dirty="0">
                <a:solidFill>
                  <a:srgbClr val="FF0000"/>
                </a:solidFill>
              </a:rPr>
              <a:t>ML</a:t>
            </a:r>
            <a:r>
              <a:rPr lang="en-GB" spc="-180" dirty="0">
                <a:solidFill>
                  <a:srgbClr val="FF0000"/>
                </a:solidFill>
              </a:rPr>
              <a:t> </a:t>
            </a:r>
            <a:r>
              <a:rPr lang="en-GB" spc="-75" dirty="0" err="1">
                <a:solidFill>
                  <a:srgbClr val="FF0000"/>
                </a:solidFill>
              </a:rPr>
              <a:t>Modeli</a:t>
            </a:r>
            <a:r>
              <a:rPr lang="en-GB" spc="-70" dirty="0" err="1">
                <a:solidFill>
                  <a:srgbClr val="FF0000"/>
                </a:solidFill>
              </a:rPr>
              <a:t>n</a:t>
            </a:r>
            <a:r>
              <a:rPr lang="en-GB" dirty="0" err="1">
                <a:solidFill>
                  <a:srgbClr val="FF0000"/>
                </a:solidFill>
              </a:rPr>
              <a:t>g</a:t>
            </a:r>
            <a:r>
              <a:rPr lang="en-GB" dirty="0">
                <a:solidFill>
                  <a:srgbClr val="FF0000"/>
                </a:solidFill>
              </a:rPr>
              <a:t>:</a:t>
            </a:r>
            <a:endParaRPr lang="en-IN" dirty="0">
              <a:solidFill>
                <a:srgbClr val="FF0000"/>
              </a:solidFill>
            </a:endParaRPr>
          </a:p>
        </p:txBody>
      </p:sp>
      <p:pic>
        <p:nvPicPr>
          <p:cNvPr id="5" name="Content Placeholder 4">
            <a:extLst>
              <a:ext uri="{FF2B5EF4-FFF2-40B4-BE49-F238E27FC236}">
                <a16:creationId xmlns:a16="http://schemas.microsoft.com/office/drawing/2014/main" id="{C698BE92-37FB-317E-1A05-522179A8FD6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31140" y="1856078"/>
            <a:ext cx="9929720" cy="4290432"/>
          </a:xfrm>
        </p:spPr>
      </p:pic>
    </p:spTree>
    <p:extLst>
      <p:ext uri="{BB962C8B-B14F-4D97-AF65-F5344CB8AC3E}">
        <p14:creationId xmlns:p14="http://schemas.microsoft.com/office/powerpoint/2010/main" val="40834617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1E398C6-F1EB-2C1F-ECA0-71C2926A0D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4250" y="0"/>
            <a:ext cx="5143500" cy="68580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D39A2E3-CEDA-81A3-3A77-E676B85FD8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4250" y="0"/>
            <a:ext cx="5143500" cy="685800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1BBDA5A-D37B-6F82-17BA-2354A3A4A0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4250" y="0"/>
            <a:ext cx="5143500" cy="685800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CCED94-1022-A598-512D-C9448C0A5D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4250" y="10160"/>
            <a:ext cx="5143500" cy="685800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22B633-86A3-16DF-6F57-D9EF728A93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4250" y="-274320"/>
            <a:ext cx="5143500" cy="6421120"/>
          </a:xfrm>
          <a:prstGeom prst="rect">
            <a:avLst/>
          </a:prstGeom>
        </p:spPr>
      </p:pic>
      <p:sp>
        <p:nvSpPr>
          <p:cNvPr id="4" name="Oval 3">
            <a:extLst>
              <a:ext uri="{FF2B5EF4-FFF2-40B4-BE49-F238E27FC236}">
                <a16:creationId xmlns:a16="http://schemas.microsoft.com/office/drawing/2014/main" id="{78EBCF27-1AAE-A7AC-8CA6-4894A8B26406}"/>
              </a:ext>
            </a:extLst>
          </p:cNvPr>
          <p:cNvSpPr/>
          <p:nvPr/>
        </p:nvSpPr>
        <p:spPr>
          <a:xfrm>
            <a:off x="9392920" y="2529840"/>
            <a:ext cx="1229360" cy="283464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END OF KNN</a:t>
            </a:r>
            <a:endParaRPr lang="en-IN"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AAB0ECD-8697-CEC0-36AF-E6985D8E88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789" y="0"/>
            <a:ext cx="6804422" cy="6858000"/>
          </a:xfrm>
          <a:prstGeom prst="rect">
            <a:avLst/>
          </a:prstGeom>
        </p:spPr>
      </p:pic>
    </p:spTree>
    <p:extLst>
      <p:ext uri="{BB962C8B-B14F-4D97-AF65-F5344CB8AC3E}">
        <p14:creationId xmlns:p14="http://schemas.microsoft.com/office/powerpoint/2010/main" val="75872990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62C248-A92C-92D8-75D4-884498FB1C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2919" y="0"/>
            <a:ext cx="5726162" cy="6858000"/>
          </a:xfrm>
          <a:prstGeom prst="rect">
            <a:avLst/>
          </a:prstGeom>
        </p:spPr>
      </p:pic>
    </p:spTree>
    <p:extLst>
      <p:ext uri="{BB962C8B-B14F-4D97-AF65-F5344CB8AC3E}">
        <p14:creationId xmlns:p14="http://schemas.microsoft.com/office/powerpoint/2010/main" val="14430871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86DB7C0-D430-C4AA-C986-32FF253EEE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021" y="0"/>
            <a:ext cx="9375957" cy="6858000"/>
          </a:xfrm>
          <a:prstGeom prst="rect">
            <a:avLst/>
          </a:prstGeom>
        </p:spPr>
      </p:pic>
    </p:spTree>
    <p:extLst>
      <p:ext uri="{BB962C8B-B14F-4D97-AF65-F5344CB8AC3E}">
        <p14:creationId xmlns:p14="http://schemas.microsoft.com/office/powerpoint/2010/main" val="6165262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E2C6EC-2C27-9DFF-78F0-EFC550C123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4431" y="0"/>
            <a:ext cx="6523137" cy="6858000"/>
          </a:xfrm>
          <a:prstGeom prst="rect">
            <a:avLst/>
          </a:prstGeom>
        </p:spPr>
      </p:pic>
    </p:spTree>
    <p:extLst>
      <p:ext uri="{BB962C8B-B14F-4D97-AF65-F5344CB8AC3E}">
        <p14:creationId xmlns:p14="http://schemas.microsoft.com/office/powerpoint/2010/main" val="212759359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0DC405-8F40-D16D-7CFF-076071E33A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3573" y="0"/>
            <a:ext cx="9084854" cy="6858000"/>
          </a:xfrm>
          <a:prstGeom prst="rect">
            <a:avLst/>
          </a:prstGeom>
        </p:spPr>
      </p:pic>
    </p:spTree>
    <p:extLst>
      <p:ext uri="{BB962C8B-B14F-4D97-AF65-F5344CB8AC3E}">
        <p14:creationId xmlns:p14="http://schemas.microsoft.com/office/powerpoint/2010/main" val="22318270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IN" dirty="0">
                <a:solidFill>
                  <a:srgbClr val="FF0000"/>
                </a:solidFill>
                <a:latin typeface="Arial Rounded MT Bold" panose="020F0704030504030204" pitchFamily="34" charset="0"/>
              </a:rPr>
              <a:t>Linear Regression</a:t>
            </a:r>
            <a:br>
              <a:rPr lang="en-IN" b="1" dirty="0">
                <a:solidFill>
                  <a:srgbClr val="FF0000"/>
                </a:solidFill>
              </a:rPr>
            </a:br>
            <a:endParaRPr lang="en-US" dirty="0">
              <a:solidFill>
                <a:srgbClr val="FF0000"/>
              </a:solidFill>
            </a:endParaRPr>
          </a:p>
        </p:txBody>
      </p:sp>
    </p:spTree>
    <p:extLst>
      <p:ext uri="{BB962C8B-B14F-4D97-AF65-F5344CB8AC3E}">
        <p14:creationId xmlns:p14="http://schemas.microsoft.com/office/powerpoint/2010/main" val="129635267"/>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9D49EE6-0303-6C8E-0952-E2356A6FEF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5430" y="728344"/>
            <a:ext cx="7830569" cy="5651163"/>
          </a:xfrm>
        </p:spPr>
      </p:pic>
    </p:spTree>
    <p:extLst>
      <p:ext uri="{BB962C8B-B14F-4D97-AF65-F5344CB8AC3E}">
        <p14:creationId xmlns:p14="http://schemas.microsoft.com/office/powerpoint/2010/main" val="29164055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CC02A554-1E73-11AE-3F34-A474E3B151F7}"/>
              </a:ext>
            </a:extLst>
          </p:cNvPr>
          <p:cNvSpPr/>
          <p:nvPr/>
        </p:nvSpPr>
        <p:spPr>
          <a:xfrm>
            <a:off x="1107440" y="416560"/>
            <a:ext cx="8656320" cy="87376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GB" dirty="0"/>
              <a:t>DEEP LEARNING</a:t>
            </a:r>
            <a:endParaRPr lang="en-IN" dirty="0"/>
          </a:p>
        </p:txBody>
      </p:sp>
    </p:spTree>
    <p:extLst>
      <p:ext uri="{BB962C8B-B14F-4D97-AF65-F5344CB8AC3E}">
        <p14:creationId xmlns:p14="http://schemas.microsoft.com/office/powerpoint/2010/main" val="381042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400" spc="-65" dirty="0">
                <a:solidFill>
                  <a:srgbClr val="FF0000"/>
                </a:solidFill>
                <a:latin typeface="Arial Black" panose="020B0A04020102020204" pitchFamily="34" charset="0"/>
              </a:rPr>
              <a:t>W</a:t>
            </a:r>
            <a:r>
              <a:rPr lang="en-IN" sz="4400" spc="-100" dirty="0">
                <a:solidFill>
                  <a:srgbClr val="FF0000"/>
                </a:solidFill>
                <a:latin typeface="Arial Black" panose="020B0A04020102020204" pitchFamily="34" charset="0"/>
              </a:rPr>
              <a:t>e</a:t>
            </a:r>
            <a:r>
              <a:rPr lang="en-IN" sz="4400" spc="-180" dirty="0">
                <a:solidFill>
                  <a:srgbClr val="FF0000"/>
                </a:solidFill>
                <a:latin typeface="Arial Black" panose="020B0A04020102020204" pitchFamily="34" charset="0"/>
              </a:rPr>
              <a:t> </a:t>
            </a:r>
            <a:r>
              <a:rPr lang="en-IN" sz="4400" spc="-125" dirty="0">
                <a:solidFill>
                  <a:srgbClr val="FF0000"/>
                </a:solidFill>
                <a:latin typeface="Arial Black" panose="020B0A04020102020204" pitchFamily="34" charset="0"/>
              </a:rPr>
              <a:t>will</a:t>
            </a:r>
            <a:r>
              <a:rPr lang="en-IN" sz="4400" spc="-180" dirty="0">
                <a:solidFill>
                  <a:srgbClr val="FF0000"/>
                </a:solidFill>
                <a:latin typeface="Arial Black" panose="020B0A04020102020204" pitchFamily="34" charset="0"/>
              </a:rPr>
              <a:t> </a:t>
            </a:r>
            <a:r>
              <a:rPr lang="en-IN" sz="4400" spc="-95" dirty="0">
                <a:solidFill>
                  <a:srgbClr val="FF0000"/>
                </a:solidFill>
                <a:latin typeface="Arial Black" panose="020B0A04020102020204" pitchFamily="34" charset="0"/>
              </a:rPr>
              <a:t>talk</a:t>
            </a:r>
            <a:r>
              <a:rPr lang="en-IN" sz="4400" spc="-180" dirty="0">
                <a:solidFill>
                  <a:srgbClr val="FF0000"/>
                </a:solidFill>
                <a:latin typeface="Arial Black" panose="020B0A04020102020204" pitchFamily="34" charset="0"/>
              </a:rPr>
              <a:t> </a:t>
            </a:r>
            <a:r>
              <a:rPr lang="en-IN" sz="4400" spc="-90" dirty="0">
                <a:solidFill>
                  <a:srgbClr val="FF0000"/>
                </a:solidFill>
                <a:latin typeface="Arial Black" panose="020B0A04020102020204" pitchFamily="34" charset="0"/>
              </a:rPr>
              <a:t>abou</a:t>
            </a:r>
            <a:r>
              <a:rPr lang="en-IN" sz="4400" spc="-35" dirty="0">
                <a:solidFill>
                  <a:srgbClr val="FF0000"/>
                </a:solidFill>
                <a:latin typeface="Arial Black" panose="020B0A04020102020204" pitchFamily="34" charset="0"/>
              </a:rPr>
              <a:t>t</a:t>
            </a:r>
            <a:r>
              <a:rPr lang="en-IN" sz="4400" spc="-300" dirty="0"/>
              <a:t>...</a:t>
            </a:r>
            <a:endParaRPr lang="en-US" dirty="0"/>
          </a:p>
        </p:txBody>
      </p:sp>
      <p:sp>
        <p:nvSpPr>
          <p:cNvPr id="3" name="Content Placeholder 2"/>
          <p:cNvSpPr>
            <a:spLocks noGrp="1"/>
          </p:cNvSpPr>
          <p:nvPr>
            <p:ph idx="1"/>
          </p:nvPr>
        </p:nvSpPr>
        <p:spPr/>
        <p:txBody>
          <a:bodyPr/>
          <a:lstStyle/>
          <a:p>
            <a:pPr marL="379095" indent="-367030">
              <a:lnSpc>
                <a:spcPct val="100000"/>
              </a:lnSpc>
              <a:spcBef>
                <a:spcPts val="415"/>
              </a:spcBef>
              <a:buFont typeface="Arial MT"/>
              <a:buChar char="●"/>
              <a:tabLst>
                <a:tab pos="379095" algn="l"/>
                <a:tab pos="379730" algn="l"/>
              </a:tabLst>
            </a:pPr>
            <a:r>
              <a:rPr lang="en-GB" sz="2800" spc="15" dirty="0">
                <a:solidFill>
                  <a:srgbClr val="134F5C"/>
                </a:solidFill>
                <a:latin typeface="Verdana"/>
                <a:cs typeface="Verdana"/>
              </a:rPr>
              <a:t>Introduction</a:t>
            </a:r>
            <a:endParaRPr lang="en-GB" sz="2800" dirty="0">
              <a:latin typeface="Verdana"/>
              <a:cs typeface="Verdana"/>
            </a:endParaRPr>
          </a:p>
          <a:p>
            <a:pPr marL="379095" indent="-367030">
              <a:lnSpc>
                <a:spcPct val="100000"/>
              </a:lnSpc>
              <a:spcBef>
                <a:spcPts val="315"/>
              </a:spcBef>
              <a:buFont typeface="Arial MT"/>
              <a:buChar char="●"/>
              <a:tabLst>
                <a:tab pos="379095" algn="l"/>
                <a:tab pos="379730" algn="l"/>
              </a:tabLst>
            </a:pPr>
            <a:r>
              <a:rPr lang="en-GB" sz="2800" spc="10" dirty="0">
                <a:solidFill>
                  <a:srgbClr val="134F5C"/>
                </a:solidFill>
                <a:latin typeface="Verdana"/>
                <a:cs typeface="Verdana"/>
              </a:rPr>
              <a:t>Hypothesis</a:t>
            </a:r>
            <a:r>
              <a:rPr lang="en-GB" sz="2800" spc="-165" dirty="0">
                <a:solidFill>
                  <a:srgbClr val="134F5C"/>
                </a:solidFill>
                <a:latin typeface="Verdana"/>
                <a:cs typeface="Verdana"/>
              </a:rPr>
              <a:t> </a:t>
            </a:r>
            <a:r>
              <a:rPr lang="en-GB" sz="2800" spc="5" dirty="0">
                <a:solidFill>
                  <a:srgbClr val="134F5C"/>
                </a:solidFill>
                <a:latin typeface="Verdana"/>
                <a:cs typeface="Verdana"/>
              </a:rPr>
              <a:t>of</a:t>
            </a:r>
            <a:r>
              <a:rPr lang="en-GB" sz="2800" spc="-165" dirty="0">
                <a:solidFill>
                  <a:srgbClr val="134F5C"/>
                </a:solidFill>
                <a:latin typeface="Verdana"/>
                <a:cs typeface="Verdana"/>
              </a:rPr>
              <a:t> </a:t>
            </a:r>
            <a:r>
              <a:rPr lang="en-GB" sz="2800" spc="-5" dirty="0">
                <a:solidFill>
                  <a:srgbClr val="134F5C"/>
                </a:solidFill>
                <a:latin typeface="Verdana"/>
                <a:cs typeface="Verdana"/>
              </a:rPr>
              <a:t>linear</a:t>
            </a:r>
            <a:r>
              <a:rPr lang="en-GB" sz="2800" spc="-165" dirty="0">
                <a:solidFill>
                  <a:srgbClr val="134F5C"/>
                </a:solidFill>
                <a:latin typeface="Verdana"/>
                <a:cs typeface="Verdana"/>
              </a:rPr>
              <a:t> </a:t>
            </a:r>
            <a:r>
              <a:rPr lang="en-GB" sz="2800" spc="-5" dirty="0">
                <a:solidFill>
                  <a:srgbClr val="134F5C"/>
                </a:solidFill>
                <a:latin typeface="Verdana"/>
                <a:cs typeface="Verdana"/>
              </a:rPr>
              <a:t>regression</a:t>
            </a:r>
            <a:endParaRPr lang="en-GB" sz="2800" dirty="0">
              <a:latin typeface="Verdana"/>
              <a:cs typeface="Verdana"/>
            </a:endParaRPr>
          </a:p>
          <a:p>
            <a:pPr marL="379095" indent="-367030">
              <a:lnSpc>
                <a:spcPct val="100000"/>
              </a:lnSpc>
              <a:spcBef>
                <a:spcPts val="315"/>
              </a:spcBef>
              <a:buFont typeface="Arial MT"/>
              <a:buChar char="●"/>
              <a:tabLst>
                <a:tab pos="379095" algn="l"/>
                <a:tab pos="379730" algn="l"/>
              </a:tabLst>
            </a:pPr>
            <a:r>
              <a:rPr lang="en-GB" sz="2800" spc="50" dirty="0">
                <a:solidFill>
                  <a:srgbClr val="134F5C"/>
                </a:solidFill>
                <a:latin typeface="Verdana"/>
                <a:cs typeface="Verdana"/>
              </a:rPr>
              <a:t>A</a:t>
            </a:r>
            <a:r>
              <a:rPr lang="en-GB" sz="2800" spc="35" dirty="0">
                <a:solidFill>
                  <a:srgbClr val="134F5C"/>
                </a:solidFill>
                <a:latin typeface="Verdana"/>
                <a:cs typeface="Verdana"/>
              </a:rPr>
              <a:t>ssumption</a:t>
            </a:r>
            <a:r>
              <a:rPr lang="en-GB" sz="2800" spc="-165" dirty="0">
                <a:solidFill>
                  <a:srgbClr val="134F5C"/>
                </a:solidFill>
                <a:latin typeface="Verdana"/>
                <a:cs typeface="Verdana"/>
              </a:rPr>
              <a:t> </a:t>
            </a:r>
            <a:r>
              <a:rPr lang="en-GB" sz="2800" spc="5" dirty="0">
                <a:solidFill>
                  <a:srgbClr val="134F5C"/>
                </a:solidFill>
                <a:latin typeface="Verdana"/>
                <a:cs typeface="Verdana"/>
              </a:rPr>
              <a:t>of</a:t>
            </a:r>
            <a:r>
              <a:rPr lang="en-GB" sz="2800" spc="-165" dirty="0">
                <a:solidFill>
                  <a:srgbClr val="134F5C"/>
                </a:solidFill>
                <a:latin typeface="Verdana"/>
                <a:cs typeface="Verdana"/>
              </a:rPr>
              <a:t> </a:t>
            </a:r>
            <a:r>
              <a:rPr lang="en-GB" sz="2800" spc="-75" dirty="0">
                <a:solidFill>
                  <a:srgbClr val="134F5C"/>
                </a:solidFill>
                <a:latin typeface="Verdana"/>
                <a:cs typeface="Verdana"/>
              </a:rPr>
              <a:t>r</a:t>
            </a:r>
            <a:r>
              <a:rPr lang="en-GB" sz="2800" spc="30" dirty="0">
                <a:solidFill>
                  <a:srgbClr val="134F5C"/>
                </a:solidFill>
                <a:latin typeface="Verdana"/>
                <a:cs typeface="Verdana"/>
              </a:rPr>
              <a:t>eg</a:t>
            </a:r>
            <a:r>
              <a:rPr lang="en-GB" sz="2800" spc="-5" dirty="0">
                <a:solidFill>
                  <a:srgbClr val="134F5C"/>
                </a:solidFill>
                <a:latin typeface="Verdana"/>
                <a:cs typeface="Verdana"/>
              </a:rPr>
              <a:t>r</a:t>
            </a:r>
            <a:r>
              <a:rPr lang="en-GB" sz="2800" dirty="0">
                <a:solidFill>
                  <a:srgbClr val="134F5C"/>
                </a:solidFill>
                <a:latin typeface="Verdana"/>
                <a:cs typeface="Verdana"/>
              </a:rPr>
              <a:t>ession</a:t>
            </a:r>
            <a:endParaRPr lang="en-GB" sz="2800" dirty="0">
              <a:latin typeface="Verdana"/>
              <a:cs typeface="Verdana"/>
            </a:endParaRPr>
          </a:p>
          <a:p>
            <a:pPr marL="379095" indent="-367030">
              <a:lnSpc>
                <a:spcPct val="100000"/>
              </a:lnSpc>
              <a:spcBef>
                <a:spcPts val="315"/>
              </a:spcBef>
              <a:buFont typeface="Arial MT"/>
              <a:buChar char="●"/>
              <a:tabLst>
                <a:tab pos="379095" algn="l"/>
                <a:tab pos="379730" algn="l"/>
              </a:tabLst>
            </a:pPr>
            <a:r>
              <a:rPr lang="en-GB" sz="2800" spc="160" dirty="0">
                <a:solidFill>
                  <a:srgbClr val="134F5C"/>
                </a:solidFill>
                <a:latin typeface="Verdana"/>
                <a:cs typeface="Verdana"/>
              </a:rPr>
              <a:t>P</a:t>
            </a:r>
            <a:r>
              <a:rPr lang="en-GB" sz="2800" spc="-75" dirty="0">
                <a:solidFill>
                  <a:srgbClr val="134F5C"/>
                </a:solidFill>
                <a:latin typeface="Verdana"/>
                <a:cs typeface="Verdana"/>
              </a:rPr>
              <a:t>r</a:t>
            </a:r>
            <a:r>
              <a:rPr lang="en-GB" sz="2800" spc="25" dirty="0">
                <a:solidFill>
                  <a:srgbClr val="134F5C"/>
                </a:solidFill>
                <a:latin typeface="Verdana"/>
                <a:cs typeface="Verdana"/>
              </a:rPr>
              <a:t>ope</a:t>
            </a:r>
            <a:r>
              <a:rPr lang="en-GB" sz="2800" spc="40" dirty="0">
                <a:solidFill>
                  <a:srgbClr val="134F5C"/>
                </a:solidFill>
                <a:latin typeface="Verdana"/>
                <a:cs typeface="Verdana"/>
              </a:rPr>
              <a:t>r</a:t>
            </a:r>
            <a:r>
              <a:rPr lang="en-GB" sz="2800" spc="-10" dirty="0">
                <a:solidFill>
                  <a:srgbClr val="134F5C"/>
                </a:solidFill>
                <a:latin typeface="Verdana"/>
                <a:cs typeface="Verdana"/>
              </a:rPr>
              <a:t>ties</a:t>
            </a:r>
            <a:r>
              <a:rPr lang="en-GB" sz="2800" spc="-165" dirty="0">
                <a:solidFill>
                  <a:srgbClr val="134F5C"/>
                </a:solidFill>
                <a:latin typeface="Verdana"/>
                <a:cs typeface="Verdana"/>
              </a:rPr>
              <a:t> </a:t>
            </a:r>
            <a:r>
              <a:rPr lang="en-GB" sz="2800" spc="5" dirty="0">
                <a:solidFill>
                  <a:srgbClr val="134F5C"/>
                </a:solidFill>
                <a:latin typeface="Verdana"/>
                <a:cs typeface="Verdana"/>
              </a:rPr>
              <a:t>of</a:t>
            </a:r>
            <a:r>
              <a:rPr lang="en-GB" sz="2800" spc="-165" dirty="0">
                <a:solidFill>
                  <a:srgbClr val="134F5C"/>
                </a:solidFill>
                <a:latin typeface="Verdana"/>
                <a:cs typeface="Verdana"/>
              </a:rPr>
              <a:t> the </a:t>
            </a:r>
            <a:r>
              <a:rPr lang="en-GB" sz="2800" spc="-75" dirty="0">
                <a:solidFill>
                  <a:srgbClr val="134F5C"/>
                </a:solidFill>
                <a:latin typeface="Verdana"/>
                <a:cs typeface="Verdana"/>
              </a:rPr>
              <a:t>r</a:t>
            </a:r>
            <a:r>
              <a:rPr lang="en-GB" sz="2800" spc="30" dirty="0">
                <a:solidFill>
                  <a:srgbClr val="134F5C"/>
                </a:solidFill>
                <a:latin typeface="Verdana"/>
                <a:cs typeface="Verdana"/>
              </a:rPr>
              <a:t>eg</a:t>
            </a:r>
            <a:r>
              <a:rPr lang="en-GB" sz="2800" spc="-5" dirty="0">
                <a:solidFill>
                  <a:srgbClr val="134F5C"/>
                </a:solidFill>
                <a:latin typeface="Verdana"/>
                <a:cs typeface="Verdana"/>
              </a:rPr>
              <a:t>r</a:t>
            </a:r>
            <a:r>
              <a:rPr lang="en-GB" sz="2800" dirty="0">
                <a:solidFill>
                  <a:srgbClr val="134F5C"/>
                </a:solidFill>
                <a:latin typeface="Verdana"/>
                <a:cs typeface="Verdana"/>
              </a:rPr>
              <a:t>ession</a:t>
            </a:r>
            <a:r>
              <a:rPr lang="en-GB" sz="2800" spc="-165" dirty="0">
                <a:solidFill>
                  <a:srgbClr val="134F5C"/>
                </a:solidFill>
                <a:latin typeface="Verdana"/>
                <a:cs typeface="Verdana"/>
              </a:rPr>
              <a:t> </a:t>
            </a:r>
            <a:r>
              <a:rPr lang="en-GB" sz="2800" spc="20" dirty="0">
                <a:solidFill>
                  <a:srgbClr val="134F5C"/>
                </a:solidFill>
                <a:latin typeface="Verdana"/>
                <a:cs typeface="Verdana"/>
              </a:rPr>
              <a:t>lin</a:t>
            </a:r>
            <a:r>
              <a:rPr lang="en-GB" sz="2800" spc="10" dirty="0">
                <a:solidFill>
                  <a:srgbClr val="134F5C"/>
                </a:solidFill>
                <a:latin typeface="Verdana"/>
                <a:cs typeface="Verdana"/>
              </a:rPr>
              <a:t>e</a:t>
            </a:r>
            <a:endParaRPr lang="en-GB" sz="2800" dirty="0">
              <a:latin typeface="Verdana"/>
              <a:cs typeface="Verdana"/>
            </a:endParaRPr>
          </a:p>
          <a:p>
            <a:pPr marL="379095" indent="-367030">
              <a:lnSpc>
                <a:spcPct val="100000"/>
              </a:lnSpc>
              <a:spcBef>
                <a:spcPts val="315"/>
              </a:spcBef>
              <a:buFont typeface="Arial MT"/>
              <a:buChar char="●"/>
              <a:tabLst>
                <a:tab pos="379095" algn="l"/>
                <a:tab pos="379730" algn="l"/>
              </a:tabLst>
            </a:pPr>
            <a:r>
              <a:rPr lang="en-GB" sz="2800" spc="50" dirty="0">
                <a:solidFill>
                  <a:srgbClr val="134F5C"/>
                </a:solidFill>
                <a:latin typeface="Verdana"/>
                <a:cs typeface="Verdana"/>
              </a:rPr>
              <a:t>A</a:t>
            </a:r>
            <a:r>
              <a:rPr lang="en-GB" sz="2800" dirty="0">
                <a:solidFill>
                  <a:srgbClr val="134F5C"/>
                </a:solidFill>
                <a:latin typeface="Verdana"/>
                <a:cs typeface="Verdana"/>
              </a:rPr>
              <a:t>d</a:t>
            </a:r>
            <a:r>
              <a:rPr lang="en-GB" sz="2800" spc="-30" dirty="0">
                <a:solidFill>
                  <a:srgbClr val="134F5C"/>
                </a:solidFill>
                <a:latin typeface="Verdana"/>
                <a:cs typeface="Verdana"/>
              </a:rPr>
              <a:t>v</a:t>
            </a:r>
            <a:r>
              <a:rPr lang="en-GB" sz="2800" spc="15" dirty="0">
                <a:solidFill>
                  <a:srgbClr val="134F5C"/>
                </a:solidFill>
                <a:latin typeface="Verdana"/>
                <a:cs typeface="Verdana"/>
              </a:rPr>
              <a:t>anta</a:t>
            </a:r>
            <a:r>
              <a:rPr lang="en-GB" sz="2800" spc="20" dirty="0">
                <a:solidFill>
                  <a:srgbClr val="134F5C"/>
                </a:solidFill>
                <a:latin typeface="Verdana"/>
                <a:cs typeface="Verdana"/>
              </a:rPr>
              <a:t>ges</a:t>
            </a:r>
            <a:r>
              <a:rPr lang="en-GB" sz="2800" spc="-165" dirty="0">
                <a:solidFill>
                  <a:srgbClr val="134F5C"/>
                </a:solidFill>
                <a:latin typeface="Verdana"/>
                <a:cs typeface="Verdana"/>
              </a:rPr>
              <a:t> </a:t>
            </a:r>
            <a:r>
              <a:rPr lang="en-GB" sz="2800" spc="5" dirty="0">
                <a:solidFill>
                  <a:srgbClr val="134F5C"/>
                </a:solidFill>
                <a:latin typeface="Verdana"/>
                <a:cs typeface="Verdana"/>
              </a:rPr>
              <a:t>of</a:t>
            </a:r>
            <a:r>
              <a:rPr lang="en-GB" sz="2800" spc="-165" dirty="0">
                <a:solidFill>
                  <a:srgbClr val="134F5C"/>
                </a:solidFill>
                <a:latin typeface="Verdana"/>
                <a:cs typeface="Verdana"/>
              </a:rPr>
              <a:t> </a:t>
            </a:r>
            <a:r>
              <a:rPr lang="en-GB" sz="2800" spc="20" dirty="0">
                <a:solidFill>
                  <a:srgbClr val="134F5C"/>
                </a:solidFill>
                <a:latin typeface="Verdana"/>
                <a:cs typeface="Verdana"/>
              </a:rPr>
              <a:t>lin</a:t>
            </a:r>
            <a:r>
              <a:rPr lang="en-GB" sz="2800" spc="-20" dirty="0">
                <a:solidFill>
                  <a:srgbClr val="134F5C"/>
                </a:solidFill>
                <a:latin typeface="Verdana"/>
                <a:cs typeface="Verdana"/>
              </a:rPr>
              <a:t>e</a:t>
            </a:r>
            <a:r>
              <a:rPr lang="en-GB" sz="2800" spc="-35" dirty="0">
                <a:solidFill>
                  <a:srgbClr val="134F5C"/>
                </a:solidFill>
                <a:latin typeface="Verdana"/>
                <a:cs typeface="Verdana"/>
              </a:rPr>
              <a:t>ar</a:t>
            </a:r>
            <a:r>
              <a:rPr lang="en-GB" sz="2800" spc="-165" dirty="0">
                <a:solidFill>
                  <a:srgbClr val="134F5C"/>
                </a:solidFill>
                <a:latin typeface="Verdana"/>
                <a:cs typeface="Verdana"/>
              </a:rPr>
              <a:t> </a:t>
            </a:r>
            <a:r>
              <a:rPr lang="en-GB" sz="2800" spc="-75" dirty="0">
                <a:solidFill>
                  <a:srgbClr val="134F5C"/>
                </a:solidFill>
                <a:latin typeface="Verdana"/>
                <a:cs typeface="Verdana"/>
              </a:rPr>
              <a:t>r</a:t>
            </a:r>
            <a:r>
              <a:rPr lang="en-GB" sz="2800" spc="30" dirty="0">
                <a:solidFill>
                  <a:srgbClr val="134F5C"/>
                </a:solidFill>
                <a:latin typeface="Verdana"/>
                <a:cs typeface="Verdana"/>
              </a:rPr>
              <a:t>eg</a:t>
            </a:r>
            <a:r>
              <a:rPr lang="en-GB" sz="2800" spc="-5" dirty="0">
                <a:solidFill>
                  <a:srgbClr val="134F5C"/>
                </a:solidFill>
                <a:latin typeface="Verdana"/>
                <a:cs typeface="Verdana"/>
              </a:rPr>
              <a:t>r</a:t>
            </a:r>
            <a:r>
              <a:rPr lang="en-GB" sz="2800" dirty="0">
                <a:solidFill>
                  <a:srgbClr val="134F5C"/>
                </a:solidFill>
                <a:latin typeface="Verdana"/>
                <a:cs typeface="Verdana"/>
              </a:rPr>
              <a:t>ession</a:t>
            </a:r>
            <a:endParaRPr lang="en-GB" sz="2800" dirty="0">
              <a:latin typeface="Verdana"/>
              <a:cs typeface="Verdana"/>
            </a:endParaRPr>
          </a:p>
          <a:p>
            <a:pPr marL="379095" indent="-367030">
              <a:lnSpc>
                <a:spcPct val="100000"/>
              </a:lnSpc>
              <a:spcBef>
                <a:spcPts val="315"/>
              </a:spcBef>
              <a:buFont typeface="Arial MT"/>
              <a:buChar char="●"/>
              <a:tabLst>
                <a:tab pos="379095" algn="l"/>
                <a:tab pos="379730" algn="l"/>
              </a:tabLst>
            </a:pPr>
            <a:r>
              <a:rPr lang="en-GB" sz="2800" spc="20" dirty="0">
                <a:solidFill>
                  <a:srgbClr val="134F5C"/>
                </a:solidFill>
                <a:latin typeface="Verdana"/>
                <a:cs typeface="Verdana"/>
              </a:rPr>
              <a:t>Limitations</a:t>
            </a:r>
            <a:r>
              <a:rPr lang="en-GB" sz="2800" spc="-165" dirty="0">
                <a:solidFill>
                  <a:srgbClr val="134F5C"/>
                </a:solidFill>
                <a:latin typeface="Verdana"/>
                <a:cs typeface="Verdana"/>
              </a:rPr>
              <a:t> </a:t>
            </a:r>
            <a:r>
              <a:rPr lang="en-GB" sz="2800" spc="5" dirty="0">
                <a:solidFill>
                  <a:srgbClr val="134F5C"/>
                </a:solidFill>
                <a:latin typeface="Verdana"/>
                <a:cs typeface="Verdana"/>
              </a:rPr>
              <a:t>of</a:t>
            </a:r>
            <a:r>
              <a:rPr lang="en-GB" sz="2800" spc="-165" dirty="0">
                <a:solidFill>
                  <a:srgbClr val="134F5C"/>
                </a:solidFill>
                <a:latin typeface="Verdana"/>
                <a:cs typeface="Verdana"/>
              </a:rPr>
              <a:t> </a:t>
            </a:r>
            <a:r>
              <a:rPr lang="en-GB" sz="2800" spc="-5" dirty="0">
                <a:solidFill>
                  <a:srgbClr val="134F5C"/>
                </a:solidFill>
                <a:latin typeface="Verdana"/>
                <a:cs typeface="Verdana"/>
              </a:rPr>
              <a:t>linear</a:t>
            </a:r>
            <a:r>
              <a:rPr lang="en-GB" sz="2800" spc="-165" dirty="0">
                <a:solidFill>
                  <a:srgbClr val="134F5C"/>
                </a:solidFill>
                <a:latin typeface="Verdana"/>
                <a:cs typeface="Verdana"/>
              </a:rPr>
              <a:t> </a:t>
            </a:r>
            <a:r>
              <a:rPr lang="en-GB" sz="2800" spc="-5" dirty="0">
                <a:solidFill>
                  <a:srgbClr val="134F5C"/>
                </a:solidFill>
                <a:latin typeface="Verdana"/>
                <a:cs typeface="Verdana"/>
              </a:rPr>
              <a:t>regression</a:t>
            </a:r>
            <a:endParaRPr lang="en-GB" sz="2800" dirty="0">
              <a:latin typeface="Verdana"/>
              <a:cs typeface="Verdana"/>
            </a:endParaRPr>
          </a:p>
          <a:p>
            <a:pPr marL="379095" indent="-367030">
              <a:lnSpc>
                <a:spcPct val="100000"/>
              </a:lnSpc>
              <a:spcBef>
                <a:spcPts val="315"/>
              </a:spcBef>
              <a:buFont typeface="Arial MT"/>
              <a:buChar char="●"/>
              <a:tabLst>
                <a:tab pos="379095" algn="l"/>
                <a:tab pos="379730" algn="l"/>
              </a:tabLst>
            </a:pPr>
            <a:r>
              <a:rPr lang="en-GB" sz="2800" spc="20" dirty="0">
                <a:solidFill>
                  <a:srgbClr val="134F5C"/>
                </a:solidFill>
                <a:latin typeface="Verdana"/>
                <a:cs typeface="Verdana"/>
              </a:rPr>
              <a:t>Data</a:t>
            </a:r>
            <a:r>
              <a:rPr lang="en-GB" sz="2800" spc="-165" dirty="0">
                <a:solidFill>
                  <a:srgbClr val="134F5C"/>
                </a:solidFill>
                <a:latin typeface="Verdana"/>
                <a:cs typeface="Verdana"/>
              </a:rPr>
              <a:t> </a:t>
            </a:r>
            <a:r>
              <a:rPr lang="en-GB" sz="2800" spc="10" dirty="0">
                <a:solidFill>
                  <a:srgbClr val="134F5C"/>
                </a:solidFill>
                <a:latin typeface="Verdana"/>
                <a:cs typeface="Verdana"/>
              </a:rPr>
              <a:t>preparation</a:t>
            </a:r>
            <a:r>
              <a:rPr lang="en-GB" sz="2800" spc="-165" dirty="0">
                <a:solidFill>
                  <a:srgbClr val="134F5C"/>
                </a:solidFill>
                <a:latin typeface="Verdana"/>
                <a:cs typeface="Verdana"/>
              </a:rPr>
              <a:t> </a:t>
            </a:r>
            <a:r>
              <a:rPr lang="en-GB" sz="2800" spc="-20" dirty="0">
                <a:solidFill>
                  <a:srgbClr val="134F5C"/>
                </a:solidFill>
                <a:latin typeface="Verdana"/>
                <a:cs typeface="Verdana"/>
              </a:rPr>
              <a:t>for</a:t>
            </a:r>
            <a:r>
              <a:rPr lang="en-GB" sz="2800" spc="-165" dirty="0">
                <a:solidFill>
                  <a:srgbClr val="134F5C"/>
                </a:solidFill>
                <a:latin typeface="Verdana"/>
                <a:cs typeface="Verdana"/>
              </a:rPr>
              <a:t> </a:t>
            </a:r>
            <a:r>
              <a:rPr lang="en-GB" sz="2800" spc="-5" dirty="0">
                <a:solidFill>
                  <a:srgbClr val="134F5C"/>
                </a:solidFill>
                <a:latin typeface="Verdana"/>
                <a:cs typeface="Verdana"/>
              </a:rPr>
              <a:t>linear</a:t>
            </a:r>
            <a:r>
              <a:rPr lang="en-GB" sz="2800" spc="-160" dirty="0">
                <a:solidFill>
                  <a:srgbClr val="134F5C"/>
                </a:solidFill>
                <a:latin typeface="Verdana"/>
                <a:cs typeface="Verdana"/>
              </a:rPr>
              <a:t> </a:t>
            </a:r>
            <a:r>
              <a:rPr lang="en-GB" sz="2800" spc="-5" dirty="0">
                <a:solidFill>
                  <a:srgbClr val="134F5C"/>
                </a:solidFill>
                <a:latin typeface="Verdana"/>
                <a:cs typeface="Verdana"/>
              </a:rPr>
              <a:t>regression</a:t>
            </a:r>
            <a:endParaRPr lang="en-GB" sz="2800" dirty="0">
              <a:latin typeface="Verdana"/>
              <a:cs typeface="Verdana"/>
            </a:endParaRPr>
          </a:p>
          <a:p>
            <a:pPr marL="379095" indent="-367030">
              <a:lnSpc>
                <a:spcPct val="100000"/>
              </a:lnSpc>
              <a:spcBef>
                <a:spcPts val="315"/>
              </a:spcBef>
              <a:buFont typeface="Arial MT"/>
              <a:buChar char="●"/>
              <a:tabLst>
                <a:tab pos="379095" algn="l"/>
                <a:tab pos="379730" algn="l"/>
              </a:tabLst>
            </a:pPr>
            <a:r>
              <a:rPr lang="en-GB" sz="2800" spc="35" dirty="0">
                <a:solidFill>
                  <a:srgbClr val="134F5C"/>
                </a:solidFill>
                <a:latin typeface="Verdana"/>
                <a:cs typeface="Verdana"/>
              </a:rPr>
              <a:t>Reg</a:t>
            </a:r>
            <a:r>
              <a:rPr lang="en-GB" sz="2800" spc="-5" dirty="0">
                <a:solidFill>
                  <a:srgbClr val="134F5C"/>
                </a:solidFill>
                <a:latin typeface="Verdana"/>
                <a:cs typeface="Verdana"/>
              </a:rPr>
              <a:t>r</a:t>
            </a:r>
            <a:r>
              <a:rPr lang="en-GB" sz="2800" dirty="0">
                <a:solidFill>
                  <a:srgbClr val="134F5C"/>
                </a:solidFill>
                <a:latin typeface="Verdana"/>
                <a:cs typeface="Verdana"/>
              </a:rPr>
              <a:t>ession</a:t>
            </a:r>
            <a:r>
              <a:rPr lang="en-GB" sz="2800" spc="-165" dirty="0">
                <a:solidFill>
                  <a:srgbClr val="134F5C"/>
                </a:solidFill>
                <a:latin typeface="Verdana"/>
                <a:cs typeface="Verdana"/>
              </a:rPr>
              <a:t> </a:t>
            </a:r>
            <a:r>
              <a:rPr lang="en-GB" sz="2800" spc="65" dirty="0">
                <a:solidFill>
                  <a:srgbClr val="134F5C"/>
                </a:solidFill>
                <a:latin typeface="Verdana"/>
                <a:cs typeface="Verdana"/>
              </a:rPr>
              <a:t>Model</a:t>
            </a:r>
            <a:r>
              <a:rPr lang="en-GB" sz="2800" spc="-165" dirty="0">
                <a:solidFill>
                  <a:srgbClr val="134F5C"/>
                </a:solidFill>
                <a:latin typeface="Verdana"/>
                <a:cs typeface="Verdana"/>
              </a:rPr>
              <a:t> </a:t>
            </a:r>
            <a:r>
              <a:rPr lang="en-GB" sz="2800" spc="45" dirty="0">
                <a:solidFill>
                  <a:srgbClr val="134F5C"/>
                </a:solidFill>
                <a:latin typeface="Verdana"/>
                <a:cs typeface="Verdana"/>
              </a:rPr>
              <a:t>E</a:t>
            </a:r>
            <a:r>
              <a:rPr lang="en-GB" sz="2800" spc="-120" dirty="0">
                <a:solidFill>
                  <a:srgbClr val="134F5C"/>
                </a:solidFill>
                <a:latin typeface="Verdana"/>
                <a:cs typeface="Verdana"/>
              </a:rPr>
              <a:t>v</a:t>
            </a:r>
            <a:r>
              <a:rPr lang="en-GB" sz="2800" spc="15" dirty="0">
                <a:solidFill>
                  <a:srgbClr val="134F5C"/>
                </a:solidFill>
                <a:latin typeface="Verdana"/>
                <a:cs typeface="Verdana"/>
              </a:rPr>
              <a:t>aluation</a:t>
            </a:r>
            <a:r>
              <a:rPr lang="en-GB" sz="2800" spc="-165" dirty="0">
                <a:solidFill>
                  <a:srgbClr val="134F5C"/>
                </a:solidFill>
                <a:latin typeface="Verdana"/>
                <a:cs typeface="Verdana"/>
              </a:rPr>
              <a:t> </a:t>
            </a:r>
            <a:r>
              <a:rPr lang="en-GB" sz="2800" spc="50" dirty="0">
                <a:solidFill>
                  <a:srgbClr val="134F5C"/>
                </a:solidFill>
                <a:latin typeface="Verdana"/>
                <a:cs typeface="Verdana"/>
              </a:rPr>
              <a:t>Met</a:t>
            </a:r>
            <a:r>
              <a:rPr lang="en-GB" sz="2800" spc="20" dirty="0">
                <a:solidFill>
                  <a:srgbClr val="134F5C"/>
                </a:solidFill>
                <a:latin typeface="Verdana"/>
                <a:cs typeface="Verdana"/>
              </a:rPr>
              <a:t>r</a:t>
            </a:r>
            <a:r>
              <a:rPr lang="en-GB" sz="2800" dirty="0">
                <a:solidFill>
                  <a:srgbClr val="134F5C"/>
                </a:solidFill>
                <a:latin typeface="Verdana"/>
                <a:cs typeface="Verdana"/>
              </a:rPr>
              <a:t>ics</a:t>
            </a:r>
            <a:endParaRPr lang="en-GB" sz="2800" dirty="0">
              <a:latin typeface="Verdana"/>
              <a:cs typeface="Verdana"/>
            </a:endParaRPr>
          </a:p>
          <a:p>
            <a:endParaRPr lang="en-BE" dirty="0"/>
          </a:p>
        </p:txBody>
      </p:sp>
      <p:sp>
        <p:nvSpPr>
          <p:cNvPr id="4" name="Slide Number Placeholder 3"/>
          <p:cNvSpPr>
            <a:spLocks noGrp="1"/>
          </p:cNvSpPr>
          <p:nvPr>
            <p:ph type="sldNum" sz="quarter" idx="12"/>
          </p:nvPr>
        </p:nvSpPr>
        <p:spPr/>
        <p:txBody>
          <a:bodyPr/>
          <a:lstStyle/>
          <a:p>
            <a:fld id="{5A209D72-2E9D-49B0-8977-41DCCC66C0BB}" type="slidenum">
              <a:rPr lang="nl-BE" smtClean="0"/>
              <a:t>8</a:t>
            </a:fld>
            <a:endParaRPr lang="nl-BE"/>
          </a:p>
        </p:txBody>
      </p:sp>
    </p:spTree>
    <p:extLst>
      <p:ext uri="{BB962C8B-B14F-4D97-AF65-F5344CB8AC3E}">
        <p14:creationId xmlns:p14="http://schemas.microsoft.com/office/powerpoint/2010/main" val="2028728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400" spc="-130" dirty="0">
                <a:solidFill>
                  <a:srgbClr val="FF0000"/>
                </a:solidFill>
                <a:latin typeface="Arial Black" panose="020B0A04020102020204" pitchFamily="34" charset="0"/>
              </a:rPr>
              <a:t>Introduction</a:t>
            </a:r>
            <a:endParaRPr lang="en-US" dirty="0">
              <a:solidFill>
                <a:srgbClr val="FF0000"/>
              </a:solidFill>
              <a:latin typeface="Arial Black" panose="020B0A04020102020204" pitchFamily="34" charset="0"/>
            </a:endParaRPr>
          </a:p>
        </p:txBody>
      </p:sp>
      <p:sp>
        <p:nvSpPr>
          <p:cNvPr id="3" name="Content Placeholder 2"/>
          <p:cNvSpPr>
            <a:spLocks noGrp="1"/>
          </p:cNvSpPr>
          <p:nvPr>
            <p:ph idx="1"/>
          </p:nvPr>
        </p:nvSpPr>
        <p:spPr/>
        <p:txBody>
          <a:bodyPr>
            <a:normAutofit fontScale="77500" lnSpcReduction="20000"/>
          </a:bodyPr>
          <a:lstStyle/>
          <a:p>
            <a:pPr marL="12700" marR="5080">
              <a:lnSpc>
                <a:spcPct val="114599"/>
              </a:lnSpc>
              <a:spcBef>
                <a:spcPts val="100"/>
              </a:spcBef>
            </a:pPr>
            <a:r>
              <a:rPr lang="en-GB" spc="5" dirty="0">
                <a:solidFill>
                  <a:srgbClr val="134F5C"/>
                </a:solidFill>
                <a:latin typeface="Verdana"/>
                <a:cs typeface="Verdana"/>
              </a:rPr>
              <a:t>Linear </a:t>
            </a:r>
            <a:r>
              <a:rPr lang="en-GB" spc="-5" dirty="0">
                <a:solidFill>
                  <a:srgbClr val="134F5C"/>
                </a:solidFill>
                <a:latin typeface="Verdana"/>
                <a:cs typeface="Verdana"/>
              </a:rPr>
              <a:t>regression </a:t>
            </a:r>
            <a:r>
              <a:rPr lang="en-GB" spc="-35" dirty="0">
                <a:solidFill>
                  <a:srgbClr val="134F5C"/>
                </a:solidFill>
                <a:latin typeface="Verdana"/>
                <a:cs typeface="Verdana"/>
              </a:rPr>
              <a:t>is </a:t>
            </a:r>
            <a:r>
              <a:rPr lang="en-GB" spc="40" dirty="0">
                <a:solidFill>
                  <a:srgbClr val="134F5C"/>
                </a:solidFill>
                <a:latin typeface="Verdana"/>
                <a:cs typeface="Verdana"/>
              </a:rPr>
              <a:t>one </a:t>
            </a:r>
            <a:r>
              <a:rPr lang="en-GB" spc="5" dirty="0">
                <a:solidFill>
                  <a:srgbClr val="134F5C"/>
                </a:solidFill>
                <a:latin typeface="Verdana"/>
                <a:cs typeface="Verdana"/>
              </a:rPr>
              <a:t>of </a:t>
            </a:r>
            <a:r>
              <a:rPr lang="en-GB" spc="35" dirty="0">
                <a:solidFill>
                  <a:srgbClr val="134F5C"/>
                </a:solidFill>
                <a:latin typeface="Verdana"/>
                <a:cs typeface="Verdana"/>
              </a:rPr>
              <a:t>the most </a:t>
            </a:r>
            <a:r>
              <a:rPr lang="en-GB" spc="15" dirty="0">
                <a:solidFill>
                  <a:srgbClr val="134F5C"/>
                </a:solidFill>
                <a:latin typeface="Verdana"/>
                <a:cs typeface="Verdana"/>
              </a:rPr>
              <a:t>basic </a:t>
            </a:r>
            <a:r>
              <a:rPr lang="en-GB" spc="-10" dirty="0">
                <a:solidFill>
                  <a:srgbClr val="134F5C"/>
                </a:solidFill>
                <a:latin typeface="Verdana"/>
                <a:cs typeface="Verdana"/>
              </a:rPr>
              <a:t>types </a:t>
            </a:r>
            <a:r>
              <a:rPr lang="en-GB" spc="5" dirty="0">
                <a:solidFill>
                  <a:srgbClr val="134F5C"/>
                </a:solidFill>
                <a:latin typeface="Verdana"/>
                <a:cs typeface="Verdana"/>
              </a:rPr>
              <a:t>of </a:t>
            </a:r>
            <a:r>
              <a:rPr lang="en-GB" spc="-5" dirty="0">
                <a:solidFill>
                  <a:srgbClr val="134F5C"/>
                </a:solidFill>
                <a:latin typeface="Verdana"/>
                <a:cs typeface="Verdana"/>
              </a:rPr>
              <a:t>regression </a:t>
            </a:r>
            <a:r>
              <a:rPr lang="en-GB" spc="30" dirty="0">
                <a:solidFill>
                  <a:srgbClr val="134F5C"/>
                </a:solidFill>
                <a:latin typeface="Verdana"/>
                <a:cs typeface="Verdana"/>
              </a:rPr>
              <a:t>in </a:t>
            </a:r>
            <a:r>
              <a:rPr lang="en-GB" spc="5" dirty="0">
                <a:solidFill>
                  <a:srgbClr val="134F5C"/>
                </a:solidFill>
                <a:latin typeface="Verdana"/>
                <a:cs typeface="Verdana"/>
              </a:rPr>
              <a:t>supervised</a:t>
            </a:r>
            <a:r>
              <a:rPr lang="en-GB" spc="-165" dirty="0">
                <a:solidFill>
                  <a:srgbClr val="134F5C"/>
                </a:solidFill>
                <a:latin typeface="Verdana"/>
                <a:cs typeface="Verdana"/>
              </a:rPr>
              <a:t> </a:t>
            </a:r>
            <a:r>
              <a:rPr lang="en-GB" spc="50" dirty="0">
                <a:solidFill>
                  <a:srgbClr val="134F5C"/>
                </a:solidFill>
                <a:latin typeface="Verdana"/>
                <a:cs typeface="Verdana"/>
              </a:rPr>
              <a:t>machine</a:t>
            </a:r>
            <a:r>
              <a:rPr lang="en-GB" spc="-160" dirty="0">
                <a:solidFill>
                  <a:srgbClr val="134F5C"/>
                </a:solidFill>
                <a:latin typeface="Verdana"/>
                <a:cs typeface="Verdana"/>
              </a:rPr>
              <a:t> </a:t>
            </a:r>
            <a:r>
              <a:rPr lang="en-GB" spc="-15" dirty="0">
                <a:solidFill>
                  <a:srgbClr val="134F5C"/>
                </a:solidFill>
                <a:latin typeface="Verdana"/>
                <a:cs typeface="Verdana"/>
              </a:rPr>
              <a:t>learning.</a:t>
            </a:r>
            <a:r>
              <a:rPr lang="en-GB" spc="-160" dirty="0">
                <a:solidFill>
                  <a:srgbClr val="134F5C"/>
                </a:solidFill>
                <a:latin typeface="Verdana"/>
                <a:cs typeface="Verdana"/>
              </a:rPr>
              <a:t> </a:t>
            </a:r>
            <a:r>
              <a:rPr lang="en-GB" spc="5" dirty="0">
                <a:solidFill>
                  <a:srgbClr val="134F5C"/>
                </a:solidFill>
                <a:latin typeface="Verdana"/>
                <a:cs typeface="Verdana"/>
              </a:rPr>
              <a:t>The</a:t>
            </a:r>
            <a:r>
              <a:rPr lang="en-GB" spc="-160" dirty="0">
                <a:solidFill>
                  <a:srgbClr val="134F5C"/>
                </a:solidFill>
                <a:latin typeface="Verdana"/>
                <a:cs typeface="Verdana"/>
              </a:rPr>
              <a:t> </a:t>
            </a:r>
            <a:r>
              <a:rPr lang="en-GB" spc="-5" dirty="0">
                <a:solidFill>
                  <a:srgbClr val="134F5C"/>
                </a:solidFill>
                <a:latin typeface="Verdana"/>
                <a:cs typeface="Verdana"/>
              </a:rPr>
              <a:t>linear</a:t>
            </a:r>
            <a:r>
              <a:rPr lang="en-GB" spc="-160" dirty="0">
                <a:solidFill>
                  <a:srgbClr val="134F5C"/>
                </a:solidFill>
                <a:latin typeface="Verdana"/>
                <a:cs typeface="Verdana"/>
              </a:rPr>
              <a:t> </a:t>
            </a:r>
            <a:r>
              <a:rPr lang="en-GB" spc="-5" dirty="0">
                <a:solidFill>
                  <a:srgbClr val="134F5C"/>
                </a:solidFill>
                <a:latin typeface="Verdana"/>
                <a:cs typeface="Verdana"/>
              </a:rPr>
              <a:t>regression</a:t>
            </a:r>
            <a:r>
              <a:rPr lang="en-GB" spc="-160" dirty="0">
                <a:solidFill>
                  <a:srgbClr val="134F5C"/>
                </a:solidFill>
                <a:latin typeface="Verdana"/>
                <a:cs typeface="Verdana"/>
              </a:rPr>
              <a:t> </a:t>
            </a:r>
            <a:r>
              <a:rPr lang="en-GB" spc="55" dirty="0">
                <a:solidFill>
                  <a:srgbClr val="134F5C"/>
                </a:solidFill>
                <a:latin typeface="Verdana"/>
                <a:cs typeface="Verdana"/>
              </a:rPr>
              <a:t>model</a:t>
            </a:r>
            <a:r>
              <a:rPr lang="en-GB" spc="-160" dirty="0">
                <a:solidFill>
                  <a:srgbClr val="134F5C"/>
                </a:solidFill>
                <a:latin typeface="Verdana"/>
                <a:cs typeface="Verdana"/>
              </a:rPr>
              <a:t> </a:t>
            </a:r>
            <a:r>
              <a:rPr lang="en-GB" dirty="0">
                <a:solidFill>
                  <a:srgbClr val="134F5C"/>
                </a:solidFill>
                <a:latin typeface="Verdana"/>
                <a:cs typeface="Verdana"/>
              </a:rPr>
              <a:t>consists</a:t>
            </a:r>
            <a:r>
              <a:rPr lang="en-GB" spc="-160" dirty="0">
                <a:solidFill>
                  <a:srgbClr val="134F5C"/>
                </a:solidFill>
                <a:latin typeface="Verdana"/>
                <a:cs typeface="Verdana"/>
              </a:rPr>
              <a:t> </a:t>
            </a:r>
            <a:r>
              <a:rPr lang="en-GB" spc="5" dirty="0">
                <a:solidFill>
                  <a:srgbClr val="134F5C"/>
                </a:solidFill>
                <a:latin typeface="Verdana"/>
                <a:cs typeface="Verdana"/>
              </a:rPr>
              <a:t>of</a:t>
            </a:r>
            <a:r>
              <a:rPr lang="en-GB" spc="-160" dirty="0">
                <a:solidFill>
                  <a:srgbClr val="134F5C"/>
                </a:solidFill>
                <a:latin typeface="Verdana"/>
                <a:cs typeface="Verdana"/>
              </a:rPr>
              <a:t> </a:t>
            </a:r>
            <a:r>
              <a:rPr lang="en-GB" spc="-20" dirty="0">
                <a:solidFill>
                  <a:srgbClr val="134F5C"/>
                </a:solidFill>
                <a:latin typeface="Verdana"/>
                <a:cs typeface="Verdana"/>
              </a:rPr>
              <a:t>a </a:t>
            </a:r>
            <a:r>
              <a:rPr lang="en-GB" spc="-620" dirty="0">
                <a:solidFill>
                  <a:srgbClr val="134F5C"/>
                </a:solidFill>
                <a:latin typeface="Verdana"/>
                <a:cs typeface="Verdana"/>
              </a:rPr>
              <a:t> </a:t>
            </a:r>
            <a:r>
              <a:rPr lang="en-GB" spc="20" dirty="0">
                <a:solidFill>
                  <a:srgbClr val="134F5C"/>
                </a:solidFill>
                <a:latin typeface="Verdana"/>
                <a:cs typeface="Verdana"/>
              </a:rPr>
              <a:t>predictor </a:t>
            </a:r>
            <a:r>
              <a:rPr lang="en-GB" spc="-20" dirty="0">
                <a:solidFill>
                  <a:srgbClr val="134F5C"/>
                </a:solidFill>
                <a:latin typeface="Verdana"/>
                <a:cs typeface="Verdana"/>
              </a:rPr>
              <a:t>variable </a:t>
            </a:r>
            <a:r>
              <a:rPr lang="en-GB" spc="50" dirty="0">
                <a:solidFill>
                  <a:srgbClr val="134F5C"/>
                </a:solidFill>
                <a:latin typeface="Verdana"/>
                <a:cs typeface="Verdana"/>
              </a:rPr>
              <a:t>and </a:t>
            </a:r>
            <a:r>
              <a:rPr lang="en-GB" spc="-20" dirty="0">
                <a:solidFill>
                  <a:srgbClr val="134F5C"/>
                </a:solidFill>
                <a:latin typeface="Verdana"/>
                <a:cs typeface="Verdana"/>
              </a:rPr>
              <a:t>a </a:t>
            </a:r>
            <a:r>
              <a:rPr lang="en-GB" spc="55" dirty="0">
                <a:solidFill>
                  <a:srgbClr val="134F5C"/>
                </a:solidFill>
                <a:latin typeface="Verdana"/>
                <a:cs typeface="Verdana"/>
              </a:rPr>
              <a:t>dependent </a:t>
            </a:r>
            <a:r>
              <a:rPr lang="en-GB" spc="-20" dirty="0">
                <a:solidFill>
                  <a:srgbClr val="134F5C"/>
                </a:solidFill>
                <a:latin typeface="Verdana"/>
                <a:cs typeface="Verdana"/>
              </a:rPr>
              <a:t>variable </a:t>
            </a:r>
            <a:r>
              <a:rPr lang="en-GB" dirty="0">
                <a:solidFill>
                  <a:srgbClr val="134F5C"/>
                </a:solidFill>
                <a:latin typeface="Verdana"/>
                <a:cs typeface="Verdana"/>
              </a:rPr>
              <a:t>related </a:t>
            </a:r>
            <a:r>
              <a:rPr lang="en-GB" b="1" i="1" spc="-65" dirty="0">
                <a:solidFill>
                  <a:srgbClr val="134F5C"/>
                </a:solidFill>
                <a:latin typeface="Verdana"/>
                <a:cs typeface="Verdana"/>
              </a:rPr>
              <a:t>linearly </a:t>
            </a:r>
            <a:r>
              <a:rPr lang="en-GB" spc="10" dirty="0">
                <a:solidFill>
                  <a:srgbClr val="134F5C"/>
                </a:solidFill>
                <a:latin typeface="Verdana"/>
                <a:cs typeface="Verdana"/>
              </a:rPr>
              <a:t>to </a:t>
            </a:r>
            <a:r>
              <a:rPr lang="en-GB" spc="25" dirty="0">
                <a:solidFill>
                  <a:srgbClr val="134F5C"/>
                </a:solidFill>
                <a:latin typeface="Verdana"/>
                <a:cs typeface="Verdana"/>
              </a:rPr>
              <a:t>each </a:t>
            </a:r>
            <a:r>
              <a:rPr lang="en-GB" spc="-35" dirty="0">
                <a:solidFill>
                  <a:srgbClr val="134F5C"/>
                </a:solidFill>
                <a:latin typeface="Verdana"/>
                <a:cs typeface="Verdana"/>
              </a:rPr>
              <a:t>other.</a:t>
            </a:r>
            <a:r>
              <a:rPr lang="en-GB" spc="-160" dirty="0">
                <a:solidFill>
                  <a:srgbClr val="134F5C"/>
                </a:solidFill>
                <a:latin typeface="Verdana"/>
                <a:cs typeface="Verdana"/>
              </a:rPr>
              <a:t> </a:t>
            </a:r>
            <a:r>
              <a:rPr lang="en-GB" spc="65" dirty="0">
                <a:solidFill>
                  <a:srgbClr val="134F5C"/>
                </a:solidFill>
                <a:latin typeface="Verdana"/>
                <a:cs typeface="Verdana"/>
              </a:rPr>
              <a:t>We</a:t>
            </a:r>
            <a:r>
              <a:rPr lang="en-GB" spc="-155" dirty="0">
                <a:solidFill>
                  <a:srgbClr val="134F5C"/>
                </a:solidFill>
                <a:latin typeface="Verdana"/>
                <a:cs typeface="Verdana"/>
              </a:rPr>
              <a:t> </a:t>
            </a:r>
            <a:r>
              <a:rPr lang="en-GB" spc="-30" dirty="0">
                <a:solidFill>
                  <a:srgbClr val="134F5C"/>
                </a:solidFill>
                <a:latin typeface="Verdana"/>
                <a:cs typeface="Verdana"/>
              </a:rPr>
              <a:t>try</a:t>
            </a:r>
            <a:r>
              <a:rPr lang="en-GB" spc="-160" dirty="0">
                <a:solidFill>
                  <a:srgbClr val="134F5C"/>
                </a:solidFill>
                <a:latin typeface="Verdana"/>
                <a:cs typeface="Verdana"/>
              </a:rPr>
              <a:t> </a:t>
            </a:r>
            <a:r>
              <a:rPr lang="en-GB" spc="10" dirty="0">
                <a:solidFill>
                  <a:srgbClr val="134F5C"/>
                </a:solidFill>
                <a:latin typeface="Verdana"/>
                <a:cs typeface="Verdana"/>
              </a:rPr>
              <a:t>to</a:t>
            </a:r>
            <a:r>
              <a:rPr lang="en-GB" spc="-155" dirty="0">
                <a:solidFill>
                  <a:srgbClr val="134F5C"/>
                </a:solidFill>
                <a:latin typeface="Verdana"/>
                <a:cs typeface="Verdana"/>
              </a:rPr>
              <a:t> </a:t>
            </a:r>
            <a:r>
              <a:rPr lang="en-GB" spc="95" dirty="0">
                <a:solidFill>
                  <a:srgbClr val="134F5C"/>
                </a:solidFill>
                <a:latin typeface="Verdana"/>
                <a:cs typeface="Verdana"/>
              </a:rPr>
              <a:t>ﬁnd</a:t>
            </a:r>
            <a:r>
              <a:rPr lang="en-GB" spc="-160" dirty="0">
                <a:solidFill>
                  <a:srgbClr val="134F5C"/>
                </a:solidFill>
                <a:latin typeface="Verdana"/>
                <a:cs typeface="Verdana"/>
              </a:rPr>
              <a:t> </a:t>
            </a:r>
            <a:r>
              <a:rPr lang="en-GB" spc="35" dirty="0">
                <a:solidFill>
                  <a:srgbClr val="134F5C"/>
                </a:solidFill>
                <a:latin typeface="Verdana"/>
                <a:cs typeface="Verdana"/>
              </a:rPr>
              <a:t>the</a:t>
            </a:r>
            <a:r>
              <a:rPr lang="en-GB" spc="-155" dirty="0">
                <a:solidFill>
                  <a:srgbClr val="134F5C"/>
                </a:solidFill>
                <a:latin typeface="Verdana"/>
                <a:cs typeface="Verdana"/>
              </a:rPr>
              <a:t> </a:t>
            </a:r>
            <a:r>
              <a:rPr lang="en-GB" b="1" i="1" spc="-60" dirty="0">
                <a:solidFill>
                  <a:srgbClr val="134F5C"/>
                </a:solidFill>
                <a:latin typeface="Verdana"/>
                <a:cs typeface="Verdana"/>
              </a:rPr>
              <a:t>relationship</a:t>
            </a:r>
            <a:r>
              <a:rPr lang="en-GB" b="1" i="1" spc="-140" dirty="0">
                <a:solidFill>
                  <a:srgbClr val="134F5C"/>
                </a:solidFill>
                <a:latin typeface="Verdana"/>
                <a:cs typeface="Verdana"/>
              </a:rPr>
              <a:t> </a:t>
            </a:r>
            <a:r>
              <a:rPr lang="en-GB" spc="40" dirty="0">
                <a:solidFill>
                  <a:srgbClr val="134F5C"/>
                </a:solidFill>
                <a:latin typeface="Verdana"/>
                <a:cs typeface="Verdana"/>
              </a:rPr>
              <a:t>between</a:t>
            </a:r>
            <a:r>
              <a:rPr lang="en-GB" spc="-155" dirty="0">
                <a:solidFill>
                  <a:srgbClr val="134F5C"/>
                </a:solidFill>
                <a:latin typeface="Verdana"/>
                <a:cs typeface="Verdana"/>
              </a:rPr>
              <a:t> the </a:t>
            </a:r>
            <a:r>
              <a:rPr lang="en-GB" b="1" i="1" spc="-45" dirty="0">
                <a:solidFill>
                  <a:srgbClr val="134F5C"/>
                </a:solidFill>
                <a:latin typeface="Verdana"/>
                <a:cs typeface="Verdana"/>
              </a:rPr>
              <a:t>independent</a:t>
            </a:r>
            <a:r>
              <a:rPr lang="en-GB" b="1" i="1" spc="-100" dirty="0">
                <a:solidFill>
                  <a:srgbClr val="134F5C"/>
                </a:solidFill>
                <a:latin typeface="Verdana"/>
                <a:cs typeface="Verdana"/>
              </a:rPr>
              <a:t> </a:t>
            </a:r>
            <a:r>
              <a:rPr lang="en-GB" b="1" i="1" spc="-55" dirty="0">
                <a:solidFill>
                  <a:srgbClr val="134F5C"/>
                </a:solidFill>
                <a:latin typeface="Verdana"/>
                <a:cs typeface="Verdana"/>
              </a:rPr>
              <a:t>variable </a:t>
            </a:r>
            <a:r>
              <a:rPr lang="en-GB" b="1" i="1" spc="-50" dirty="0">
                <a:solidFill>
                  <a:srgbClr val="134F5C"/>
                </a:solidFill>
                <a:latin typeface="Verdana"/>
                <a:cs typeface="Verdana"/>
              </a:rPr>
              <a:t> </a:t>
            </a:r>
            <a:r>
              <a:rPr lang="en-GB" spc="-30" dirty="0">
                <a:solidFill>
                  <a:srgbClr val="134F5C"/>
                </a:solidFill>
                <a:latin typeface="Verdana"/>
                <a:cs typeface="Verdana"/>
              </a:rPr>
              <a:t>(input)</a:t>
            </a:r>
            <a:r>
              <a:rPr lang="en-GB" spc="-165" dirty="0">
                <a:solidFill>
                  <a:srgbClr val="134F5C"/>
                </a:solidFill>
                <a:latin typeface="Verdana"/>
                <a:cs typeface="Verdana"/>
              </a:rPr>
              <a:t> </a:t>
            </a:r>
            <a:r>
              <a:rPr lang="en-GB" spc="50" dirty="0">
                <a:solidFill>
                  <a:srgbClr val="134F5C"/>
                </a:solidFill>
                <a:latin typeface="Verdana"/>
                <a:cs typeface="Verdana"/>
              </a:rPr>
              <a:t>and</a:t>
            </a:r>
            <a:r>
              <a:rPr lang="en-GB" spc="-165" dirty="0">
                <a:solidFill>
                  <a:srgbClr val="134F5C"/>
                </a:solidFill>
                <a:latin typeface="Verdana"/>
                <a:cs typeface="Verdana"/>
              </a:rPr>
              <a:t> </a:t>
            </a:r>
            <a:r>
              <a:rPr lang="en-GB" spc="-20" dirty="0">
                <a:solidFill>
                  <a:srgbClr val="134F5C"/>
                </a:solidFill>
                <a:latin typeface="Verdana"/>
                <a:cs typeface="Verdana"/>
              </a:rPr>
              <a:t>a</a:t>
            </a:r>
            <a:r>
              <a:rPr lang="en-GB" spc="-165" dirty="0">
                <a:solidFill>
                  <a:srgbClr val="134F5C"/>
                </a:solidFill>
                <a:latin typeface="Verdana"/>
                <a:cs typeface="Verdana"/>
              </a:rPr>
              <a:t> </a:t>
            </a:r>
            <a:r>
              <a:rPr lang="en-GB" spc="30" dirty="0">
                <a:solidFill>
                  <a:srgbClr val="134F5C"/>
                </a:solidFill>
                <a:latin typeface="Verdana"/>
                <a:cs typeface="Verdana"/>
              </a:rPr>
              <a:t>corresponding</a:t>
            </a:r>
            <a:r>
              <a:rPr lang="en-GB" spc="-165" dirty="0">
                <a:solidFill>
                  <a:srgbClr val="134F5C"/>
                </a:solidFill>
                <a:latin typeface="Verdana"/>
                <a:cs typeface="Verdana"/>
              </a:rPr>
              <a:t> </a:t>
            </a:r>
            <a:r>
              <a:rPr lang="en-GB" b="1" i="1" spc="-40" dirty="0">
                <a:solidFill>
                  <a:srgbClr val="134F5C"/>
                </a:solidFill>
                <a:latin typeface="Verdana"/>
                <a:cs typeface="Verdana"/>
              </a:rPr>
              <a:t>dependent</a:t>
            </a:r>
            <a:r>
              <a:rPr lang="en-GB" b="1" i="1" spc="-110" dirty="0">
                <a:solidFill>
                  <a:srgbClr val="134F5C"/>
                </a:solidFill>
                <a:latin typeface="Verdana"/>
                <a:cs typeface="Verdana"/>
              </a:rPr>
              <a:t> </a:t>
            </a:r>
            <a:r>
              <a:rPr lang="en-GB" b="1" i="1" spc="-55" dirty="0">
                <a:solidFill>
                  <a:srgbClr val="134F5C"/>
                </a:solidFill>
                <a:latin typeface="Verdana"/>
                <a:cs typeface="Verdana"/>
              </a:rPr>
              <a:t>variable</a:t>
            </a:r>
            <a:r>
              <a:rPr lang="en-GB" b="1" i="1" spc="-145" dirty="0">
                <a:solidFill>
                  <a:srgbClr val="134F5C"/>
                </a:solidFill>
                <a:latin typeface="Verdana"/>
                <a:cs typeface="Verdana"/>
              </a:rPr>
              <a:t> </a:t>
            </a:r>
            <a:r>
              <a:rPr lang="en-GB" spc="-45" dirty="0">
                <a:solidFill>
                  <a:srgbClr val="134F5C"/>
                </a:solidFill>
                <a:latin typeface="Verdana"/>
                <a:cs typeface="Verdana"/>
              </a:rPr>
              <a:t>(output).</a:t>
            </a:r>
            <a:endParaRPr lang="en-GB" dirty="0">
              <a:latin typeface="Verdana"/>
              <a:cs typeface="Verdana"/>
            </a:endParaRPr>
          </a:p>
          <a:p>
            <a:pPr>
              <a:lnSpc>
                <a:spcPct val="100000"/>
              </a:lnSpc>
              <a:spcBef>
                <a:spcPts val="55"/>
              </a:spcBef>
            </a:pPr>
            <a:endParaRPr lang="en-GB" sz="3600" dirty="0">
              <a:latin typeface="Verdana"/>
              <a:cs typeface="Verdana"/>
            </a:endParaRPr>
          </a:p>
          <a:p>
            <a:pPr marL="12700">
              <a:lnSpc>
                <a:spcPct val="100000"/>
              </a:lnSpc>
            </a:pPr>
            <a:r>
              <a:rPr lang="en-GB" spc="-20" dirty="0">
                <a:solidFill>
                  <a:srgbClr val="134F5C"/>
                </a:solidFill>
                <a:latin typeface="Verdana"/>
                <a:cs typeface="Verdana"/>
              </a:rPr>
              <a:t>This</a:t>
            </a:r>
            <a:r>
              <a:rPr lang="en-GB" spc="-165" dirty="0">
                <a:solidFill>
                  <a:srgbClr val="134F5C"/>
                </a:solidFill>
                <a:latin typeface="Verdana"/>
                <a:cs typeface="Verdana"/>
              </a:rPr>
              <a:t> </a:t>
            </a:r>
            <a:r>
              <a:rPr lang="en-GB" spc="45" dirty="0">
                <a:solidFill>
                  <a:srgbClr val="134F5C"/>
                </a:solidFill>
                <a:latin typeface="Verdana"/>
                <a:cs typeface="Verdana"/>
              </a:rPr>
              <a:t>can</a:t>
            </a:r>
            <a:r>
              <a:rPr lang="en-GB" spc="-165" dirty="0">
                <a:solidFill>
                  <a:srgbClr val="134F5C"/>
                </a:solidFill>
                <a:latin typeface="Verdana"/>
                <a:cs typeface="Verdana"/>
              </a:rPr>
              <a:t> </a:t>
            </a:r>
            <a:r>
              <a:rPr lang="en-GB" spc="55" dirty="0">
                <a:solidFill>
                  <a:srgbClr val="134F5C"/>
                </a:solidFill>
                <a:latin typeface="Verdana"/>
                <a:cs typeface="Verdana"/>
              </a:rPr>
              <a:t>be</a:t>
            </a:r>
            <a:r>
              <a:rPr lang="en-GB" spc="-165" dirty="0">
                <a:solidFill>
                  <a:srgbClr val="134F5C"/>
                </a:solidFill>
                <a:latin typeface="Verdana"/>
                <a:cs typeface="Verdana"/>
              </a:rPr>
              <a:t> </a:t>
            </a:r>
            <a:r>
              <a:rPr lang="en-GB" spc="-20" dirty="0">
                <a:solidFill>
                  <a:srgbClr val="134F5C"/>
                </a:solidFill>
                <a:latin typeface="Verdana"/>
                <a:cs typeface="Verdana"/>
              </a:rPr>
              <a:t>exp</a:t>
            </a:r>
            <a:r>
              <a:rPr lang="en-GB" spc="-40" dirty="0">
                <a:solidFill>
                  <a:srgbClr val="134F5C"/>
                </a:solidFill>
                <a:latin typeface="Verdana"/>
                <a:cs typeface="Verdana"/>
              </a:rPr>
              <a:t>r</a:t>
            </a:r>
            <a:r>
              <a:rPr lang="en-GB" dirty="0">
                <a:solidFill>
                  <a:srgbClr val="134F5C"/>
                </a:solidFill>
                <a:latin typeface="Verdana"/>
                <a:cs typeface="Verdana"/>
              </a:rPr>
              <a:t>essed</a:t>
            </a:r>
            <a:r>
              <a:rPr lang="en-GB" spc="-165" dirty="0">
                <a:solidFill>
                  <a:srgbClr val="134F5C"/>
                </a:solidFill>
                <a:latin typeface="Verdana"/>
                <a:cs typeface="Verdana"/>
              </a:rPr>
              <a:t> </a:t>
            </a:r>
            <a:r>
              <a:rPr lang="en-GB" spc="30" dirty="0">
                <a:solidFill>
                  <a:srgbClr val="134F5C"/>
                </a:solidFill>
                <a:latin typeface="Verdana"/>
                <a:cs typeface="Verdana"/>
              </a:rPr>
              <a:t>in</a:t>
            </a:r>
            <a:r>
              <a:rPr lang="en-GB" spc="-165" dirty="0">
                <a:solidFill>
                  <a:srgbClr val="134F5C"/>
                </a:solidFill>
                <a:latin typeface="Verdana"/>
                <a:cs typeface="Verdana"/>
              </a:rPr>
              <a:t> </a:t>
            </a:r>
            <a:r>
              <a:rPr lang="en-GB" spc="50" dirty="0">
                <a:solidFill>
                  <a:srgbClr val="134F5C"/>
                </a:solidFill>
                <a:latin typeface="Verdana"/>
                <a:cs typeface="Verdana"/>
              </a:rPr>
              <a:t>th</a:t>
            </a:r>
            <a:r>
              <a:rPr lang="en-GB" spc="10" dirty="0">
                <a:solidFill>
                  <a:srgbClr val="134F5C"/>
                </a:solidFill>
                <a:latin typeface="Verdana"/>
                <a:cs typeface="Verdana"/>
              </a:rPr>
              <a:t>e</a:t>
            </a:r>
            <a:r>
              <a:rPr lang="en-GB" spc="-165" dirty="0">
                <a:solidFill>
                  <a:srgbClr val="134F5C"/>
                </a:solidFill>
                <a:latin typeface="Verdana"/>
                <a:cs typeface="Verdana"/>
              </a:rPr>
              <a:t> </a:t>
            </a:r>
            <a:r>
              <a:rPr lang="en-GB" spc="-45" dirty="0">
                <a:solidFill>
                  <a:srgbClr val="134F5C"/>
                </a:solidFill>
                <a:latin typeface="Verdana"/>
                <a:cs typeface="Verdana"/>
              </a:rPr>
              <a:t>f</a:t>
            </a:r>
            <a:r>
              <a:rPr lang="en-GB" spc="-10" dirty="0">
                <a:solidFill>
                  <a:srgbClr val="134F5C"/>
                </a:solidFill>
                <a:latin typeface="Verdana"/>
                <a:cs typeface="Verdana"/>
              </a:rPr>
              <a:t>o</a:t>
            </a:r>
            <a:r>
              <a:rPr lang="en-GB" spc="-20" dirty="0">
                <a:solidFill>
                  <a:srgbClr val="134F5C"/>
                </a:solidFill>
                <a:latin typeface="Verdana"/>
                <a:cs typeface="Verdana"/>
              </a:rPr>
              <a:t>r</a:t>
            </a:r>
            <a:r>
              <a:rPr lang="en-GB" spc="155" dirty="0">
                <a:solidFill>
                  <a:srgbClr val="134F5C"/>
                </a:solidFill>
                <a:latin typeface="Verdana"/>
                <a:cs typeface="Verdana"/>
              </a:rPr>
              <a:t>m</a:t>
            </a:r>
            <a:r>
              <a:rPr lang="en-GB" spc="-165" dirty="0">
                <a:solidFill>
                  <a:srgbClr val="134F5C"/>
                </a:solidFill>
                <a:latin typeface="Verdana"/>
                <a:cs typeface="Verdana"/>
              </a:rPr>
              <a:t> </a:t>
            </a:r>
            <a:r>
              <a:rPr lang="en-GB" spc="5" dirty="0">
                <a:solidFill>
                  <a:srgbClr val="134F5C"/>
                </a:solidFill>
                <a:latin typeface="Verdana"/>
                <a:cs typeface="Verdana"/>
              </a:rPr>
              <a:t>of</a:t>
            </a:r>
            <a:r>
              <a:rPr lang="en-GB" spc="-165" dirty="0">
                <a:solidFill>
                  <a:srgbClr val="134F5C"/>
                </a:solidFill>
                <a:latin typeface="Verdana"/>
                <a:cs typeface="Verdana"/>
              </a:rPr>
              <a:t> </a:t>
            </a:r>
            <a:r>
              <a:rPr lang="en-GB" spc="-20" dirty="0">
                <a:solidFill>
                  <a:srgbClr val="134F5C"/>
                </a:solidFill>
                <a:latin typeface="Verdana"/>
                <a:cs typeface="Verdana"/>
              </a:rPr>
              <a:t>a</a:t>
            </a:r>
            <a:r>
              <a:rPr lang="en-GB" spc="-165" dirty="0">
                <a:solidFill>
                  <a:srgbClr val="134F5C"/>
                </a:solidFill>
                <a:latin typeface="Verdana"/>
                <a:cs typeface="Verdana"/>
              </a:rPr>
              <a:t> </a:t>
            </a:r>
            <a:r>
              <a:rPr lang="en-GB" spc="-30" dirty="0">
                <a:solidFill>
                  <a:srgbClr val="134F5C"/>
                </a:solidFill>
                <a:latin typeface="Verdana"/>
                <a:cs typeface="Verdana"/>
              </a:rPr>
              <a:t>st</a:t>
            </a:r>
            <a:r>
              <a:rPr lang="en-GB" spc="-50" dirty="0">
                <a:solidFill>
                  <a:srgbClr val="134F5C"/>
                </a:solidFill>
                <a:latin typeface="Verdana"/>
                <a:cs typeface="Verdana"/>
              </a:rPr>
              <a:t>r</a:t>
            </a:r>
            <a:r>
              <a:rPr lang="en-GB" spc="35" dirty="0">
                <a:solidFill>
                  <a:srgbClr val="134F5C"/>
                </a:solidFill>
                <a:latin typeface="Verdana"/>
                <a:cs typeface="Verdana"/>
              </a:rPr>
              <a:t>aight</a:t>
            </a:r>
            <a:r>
              <a:rPr lang="en-GB" spc="-165" dirty="0">
                <a:solidFill>
                  <a:srgbClr val="134F5C"/>
                </a:solidFill>
                <a:latin typeface="Verdana"/>
                <a:cs typeface="Verdana"/>
              </a:rPr>
              <a:t> </a:t>
            </a:r>
            <a:r>
              <a:rPr lang="en-GB" spc="20" dirty="0">
                <a:solidFill>
                  <a:srgbClr val="134F5C"/>
                </a:solidFill>
                <a:latin typeface="Verdana"/>
                <a:cs typeface="Verdana"/>
              </a:rPr>
              <a:t>lin</a:t>
            </a:r>
            <a:r>
              <a:rPr lang="en-GB" spc="10" dirty="0">
                <a:solidFill>
                  <a:srgbClr val="134F5C"/>
                </a:solidFill>
                <a:latin typeface="Verdana"/>
                <a:cs typeface="Verdana"/>
              </a:rPr>
              <a:t>e </a:t>
            </a:r>
            <a:endParaRPr lang="en-GB" dirty="0">
              <a:latin typeface="Verdana"/>
              <a:cs typeface="Verdana"/>
            </a:endParaRPr>
          </a:p>
          <a:p>
            <a:pPr>
              <a:lnSpc>
                <a:spcPct val="100000"/>
              </a:lnSpc>
              <a:spcBef>
                <a:spcPts val="55"/>
              </a:spcBef>
            </a:pPr>
            <a:endParaRPr lang="en-GB" sz="3600" dirty="0">
              <a:latin typeface="Verdana"/>
              <a:cs typeface="Verdana"/>
            </a:endParaRPr>
          </a:p>
          <a:p>
            <a:pPr marL="12700">
              <a:lnSpc>
                <a:spcPct val="100000"/>
              </a:lnSpc>
            </a:pPr>
            <a:r>
              <a:rPr lang="en-GB" spc="5" dirty="0">
                <a:solidFill>
                  <a:srgbClr val="134F5C"/>
                </a:solidFill>
                <a:latin typeface="Verdana"/>
                <a:cs typeface="Verdana"/>
              </a:rPr>
              <a:t>Linear</a:t>
            </a:r>
            <a:r>
              <a:rPr lang="en-GB" spc="-165" dirty="0">
                <a:solidFill>
                  <a:srgbClr val="134F5C"/>
                </a:solidFill>
                <a:latin typeface="Verdana"/>
                <a:cs typeface="Verdana"/>
              </a:rPr>
              <a:t> </a:t>
            </a:r>
            <a:r>
              <a:rPr lang="en-GB" spc="-30" dirty="0">
                <a:solidFill>
                  <a:srgbClr val="134F5C"/>
                </a:solidFill>
                <a:latin typeface="Verdana"/>
                <a:cs typeface="Verdana"/>
              </a:rPr>
              <a:t>regression,</a:t>
            </a:r>
            <a:r>
              <a:rPr lang="en-GB" spc="-160" dirty="0">
                <a:solidFill>
                  <a:srgbClr val="134F5C"/>
                </a:solidFill>
                <a:latin typeface="Verdana"/>
                <a:cs typeface="Verdana"/>
              </a:rPr>
              <a:t> </a:t>
            </a:r>
            <a:r>
              <a:rPr lang="en-GB" spc="-15" dirty="0">
                <a:solidFill>
                  <a:srgbClr val="134F5C"/>
                </a:solidFill>
                <a:latin typeface="Verdana"/>
                <a:cs typeface="Verdana"/>
              </a:rPr>
              <a:t>also</a:t>
            </a:r>
            <a:r>
              <a:rPr lang="en-GB" spc="-165" dirty="0">
                <a:solidFill>
                  <a:srgbClr val="134F5C"/>
                </a:solidFill>
                <a:latin typeface="Verdana"/>
                <a:cs typeface="Verdana"/>
              </a:rPr>
              <a:t> </a:t>
            </a:r>
            <a:r>
              <a:rPr lang="en-GB" spc="55" dirty="0">
                <a:solidFill>
                  <a:srgbClr val="134F5C"/>
                </a:solidFill>
                <a:latin typeface="Verdana"/>
                <a:cs typeface="Verdana"/>
              </a:rPr>
              <a:t>known</a:t>
            </a:r>
            <a:r>
              <a:rPr lang="en-GB" spc="-165" dirty="0">
                <a:solidFill>
                  <a:srgbClr val="134F5C"/>
                </a:solidFill>
                <a:latin typeface="Verdana"/>
                <a:cs typeface="Verdana"/>
              </a:rPr>
              <a:t> </a:t>
            </a:r>
            <a:r>
              <a:rPr lang="en-GB" spc="-40" dirty="0">
                <a:solidFill>
                  <a:srgbClr val="134F5C"/>
                </a:solidFill>
                <a:latin typeface="Verdana"/>
                <a:cs typeface="Verdana"/>
              </a:rPr>
              <a:t>as</a:t>
            </a:r>
            <a:r>
              <a:rPr lang="en-GB" spc="-160" dirty="0">
                <a:solidFill>
                  <a:srgbClr val="134F5C"/>
                </a:solidFill>
                <a:latin typeface="Verdana"/>
                <a:cs typeface="Verdana"/>
              </a:rPr>
              <a:t> </a:t>
            </a:r>
            <a:r>
              <a:rPr lang="en-GB" b="1" i="1" spc="-60" dirty="0">
                <a:solidFill>
                  <a:srgbClr val="134F5C"/>
                </a:solidFill>
                <a:latin typeface="Verdana"/>
                <a:cs typeface="Verdana"/>
              </a:rPr>
              <a:t>ordinary</a:t>
            </a:r>
            <a:r>
              <a:rPr lang="en-GB" b="1" i="1" spc="-105" dirty="0">
                <a:solidFill>
                  <a:srgbClr val="134F5C"/>
                </a:solidFill>
                <a:latin typeface="Verdana"/>
                <a:cs typeface="Verdana"/>
              </a:rPr>
              <a:t> </a:t>
            </a:r>
            <a:r>
              <a:rPr lang="en-GB" b="1" i="1" spc="-50" dirty="0">
                <a:solidFill>
                  <a:srgbClr val="134F5C"/>
                </a:solidFill>
                <a:latin typeface="Verdana"/>
                <a:cs typeface="Verdana"/>
              </a:rPr>
              <a:t>least</a:t>
            </a:r>
            <a:r>
              <a:rPr lang="en-GB" b="1" i="1" spc="-110" dirty="0">
                <a:solidFill>
                  <a:srgbClr val="134F5C"/>
                </a:solidFill>
                <a:latin typeface="Verdana"/>
                <a:cs typeface="Verdana"/>
              </a:rPr>
              <a:t> </a:t>
            </a:r>
            <a:r>
              <a:rPr lang="en-GB" b="1" i="1" spc="-65" dirty="0">
                <a:solidFill>
                  <a:srgbClr val="134F5C"/>
                </a:solidFill>
                <a:latin typeface="Verdana"/>
                <a:cs typeface="Verdana"/>
              </a:rPr>
              <a:t>squares</a:t>
            </a:r>
            <a:r>
              <a:rPr lang="en-GB" b="1" i="1" spc="-105" dirty="0">
                <a:solidFill>
                  <a:srgbClr val="134F5C"/>
                </a:solidFill>
                <a:latin typeface="Verdana"/>
                <a:cs typeface="Verdana"/>
              </a:rPr>
              <a:t> </a:t>
            </a:r>
            <a:r>
              <a:rPr lang="en-GB" b="1" i="1" spc="-180" dirty="0">
                <a:solidFill>
                  <a:srgbClr val="134F5C"/>
                </a:solidFill>
                <a:latin typeface="Verdana"/>
                <a:cs typeface="Verdana"/>
              </a:rPr>
              <a:t>(OLS)</a:t>
            </a:r>
            <a:r>
              <a:rPr lang="en-GB" b="1" i="1" spc="-145" dirty="0">
                <a:solidFill>
                  <a:srgbClr val="134F5C"/>
                </a:solidFill>
                <a:latin typeface="Verdana"/>
                <a:cs typeface="Verdana"/>
              </a:rPr>
              <a:t> </a:t>
            </a:r>
            <a:r>
              <a:rPr lang="en-GB" spc="50" dirty="0">
                <a:solidFill>
                  <a:srgbClr val="134F5C"/>
                </a:solidFill>
                <a:latin typeface="Verdana"/>
                <a:cs typeface="Verdana"/>
              </a:rPr>
              <a:t>and</a:t>
            </a:r>
            <a:endParaRPr lang="en-GB" dirty="0">
              <a:latin typeface="Verdana"/>
              <a:cs typeface="Verdana"/>
            </a:endParaRPr>
          </a:p>
          <a:p>
            <a:pPr marL="12700">
              <a:lnSpc>
                <a:spcPct val="100000"/>
              </a:lnSpc>
              <a:spcBef>
                <a:spcPts val="315"/>
              </a:spcBef>
            </a:pPr>
            <a:r>
              <a:rPr lang="en-GB" b="1" i="1" spc="-55" dirty="0">
                <a:solidFill>
                  <a:srgbClr val="134F5C"/>
                </a:solidFill>
                <a:latin typeface="Verdana"/>
                <a:cs typeface="Verdana"/>
              </a:rPr>
              <a:t>linear</a:t>
            </a:r>
            <a:r>
              <a:rPr lang="en-GB" b="1" i="1" spc="-105" dirty="0">
                <a:solidFill>
                  <a:srgbClr val="134F5C"/>
                </a:solidFill>
                <a:latin typeface="Verdana"/>
                <a:cs typeface="Verdana"/>
              </a:rPr>
              <a:t> </a:t>
            </a:r>
            <a:r>
              <a:rPr lang="en-GB" b="1" i="1" spc="-50" dirty="0">
                <a:solidFill>
                  <a:srgbClr val="134F5C"/>
                </a:solidFill>
                <a:latin typeface="Verdana"/>
                <a:cs typeface="Verdana"/>
              </a:rPr>
              <a:t>least</a:t>
            </a:r>
            <a:r>
              <a:rPr lang="en-GB" b="1" i="1" spc="-105" dirty="0">
                <a:solidFill>
                  <a:srgbClr val="134F5C"/>
                </a:solidFill>
                <a:latin typeface="Verdana"/>
                <a:cs typeface="Verdana"/>
              </a:rPr>
              <a:t> </a:t>
            </a:r>
            <a:r>
              <a:rPr lang="en-GB" b="1" i="1" spc="-95" dirty="0">
                <a:solidFill>
                  <a:srgbClr val="134F5C"/>
                </a:solidFill>
                <a:latin typeface="Verdana"/>
                <a:cs typeface="Verdana"/>
              </a:rPr>
              <a:t>squares</a:t>
            </a:r>
            <a:r>
              <a:rPr lang="en-GB" spc="-95" dirty="0">
                <a:solidFill>
                  <a:srgbClr val="134F5C"/>
                </a:solidFill>
                <a:latin typeface="Verdana"/>
                <a:cs typeface="Verdana"/>
              </a:rPr>
              <a:t>,</a:t>
            </a:r>
            <a:r>
              <a:rPr lang="en-GB" spc="-155" dirty="0">
                <a:solidFill>
                  <a:srgbClr val="134F5C"/>
                </a:solidFill>
                <a:latin typeface="Verdana"/>
                <a:cs typeface="Verdana"/>
              </a:rPr>
              <a:t> </a:t>
            </a:r>
            <a:r>
              <a:rPr lang="en-GB" spc="-35" dirty="0">
                <a:solidFill>
                  <a:srgbClr val="134F5C"/>
                </a:solidFill>
                <a:latin typeface="Verdana"/>
                <a:cs typeface="Verdana"/>
              </a:rPr>
              <a:t>is</a:t>
            </a:r>
            <a:r>
              <a:rPr lang="en-GB" spc="-160" dirty="0">
                <a:solidFill>
                  <a:srgbClr val="134F5C"/>
                </a:solidFill>
                <a:latin typeface="Verdana"/>
                <a:cs typeface="Verdana"/>
              </a:rPr>
              <a:t> </a:t>
            </a:r>
            <a:r>
              <a:rPr lang="en-GB" spc="35" dirty="0">
                <a:solidFill>
                  <a:srgbClr val="134F5C"/>
                </a:solidFill>
                <a:latin typeface="Verdana"/>
                <a:cs typeface="Verdana"/>
              </a:rPr>
              <a:t>the</a:t>
            </a:r>
            <a:r>
              <a:rPr lang="en-GB" spc="-155" dirty="0">
                <a:solidFill>
                  <a:srgbClr val="134F5C"/>
                </a:solidFill>
                <a:latin typeface="Verdana"/>
                <a:cs typeface="Verdana"/>
              </a:rPr>
              <a:t> </a:t>
            </a:r>
            <a:r>
              <a:rPr lang="en-GB" spc="-30" dirty="0">
                <a:solidFill>
                  <a:srgbClr val="134F5C"/>
                </a:solidFill>
                <a:latin typeface="Verdana"/>
                <a:cs typeface="Verdana"/>
              </a:rPr>
              <a:t>real</a:t>
            </a:r>
            <a:r>
              <a:rPr lang="en-GB" spc="-160" dirty="0">
                <a:solidFill>
                  <a:srgbClr val="134F5C"/>
                </a:solidFill>
                <a:latin typeface="Verdana"/>
                <a:cs typeface="Verdana"/>
              </a:rPr>
              <a:t> </a:t>
            </a:r>
            <a:r>
              <a:rPr lang="en-GB" spc="5" dirty="0">
                <a:solidFill>
                  <a:srgbClr val="134F5C"/>
                </a:solidFill>
                <a:latin typeface="Verdana"/>
                <a:cs typeface="Verdana"/>
              </a:rPr>
              <a:t>workhorse</a:t>
            </a:r>
            <a:r>
              <a:rPr lang="en-GB" spc="-160" dirty="0">
                <a:solidFill>
                  <a:srgbClr val="134F5C"/>
                </a:solidFill>
                <a:latin typeface="Verdana"/>
                <a:cs typeface="Verdana"/>
              </a:rPr>
              <a:t> </a:t>
            </a:r>
            <a:r>
              <a:rPr lang="en-GB" spc="5" dirty="0">
                <a:solidFill>
                  <a:srgbClr val="134F5C"/>
                </a:solidFill>
                <a:latin typeface="Verdana"/>
                <a:cs typeface="Verdana"/>
              </a:rPr>
              <a:t>of</a:t>
            </a:r>
            <a:r>
              <a:rPr lang="en-GB" spc="-155" dirty="0">
                <a:solidFill>
                  <a:srgbClr val="134F5C"/>
                </a:solidFill>
                <a:latin typeface="Verdana"/>
                <a:cs typeface="Verdana"/>
              </a:rPr>
              <a:t> </a:t>
            </a:r>
            <a:r>
              <a:rPr lang="en-GB" spc="35" dirty="0">
                <a:solidFill>
                  <a:srgbClr val="134F5C"/>
                </a:solidFill>
                <a:latin typeface="Verdana"/>
                <a:cs typeface="Verdana"/>
              </a:rPr>
              <a:t>the</a:t>
            </a:r>
            <a:r>
              <a:rPr lang="en-GB" spc="-160" dirty="0">
                <a:solidFill>
                  <a:srgbClr val="134F5C"/>
                </a:solidFill>
                <a:latin typeface="Verdana"/>
                <a:cs typeface="Verdana"/>
              </a:rPr>
              <a:t> </a:t>
            </a:r>
            <a:r>
              <a:rPr lang="en-GB" spc="-5" dirty="0">
                <a:solidFill>
                  <a:srgbClr val="134F5C"/>
                </a:solidFill>
                <a:latin typeface="Verdana"/>
                <a:cs typeface="Verdana"/>
              </a:rPr>
              <a:t>regression</a:t>
            </a:r>
            <a:r>
              <a:rPr lang="en-GB" spc="-160" dirty="0">
                <a:solidFill>
                  <a:srgbClr val="134F5C"/>
                </a:solidFill>
                <a:latin typeface="Verdana"/>
                <a:cs typeface="Verdana"/>
              </a:rPr>
              <a:t> </a:t>
            </a:r>
            <a:r>
              <a:rPr lang="en-GB" spc="-25" dirty="0">
                <a:solidFill>
                  <a:srgbClr val="134F5C"/>
                </a:solidFill>
                <a:latin typeface="Verdana"/>
                <a:cs typeface="Verdana"/>
              </a:rPr>
              <a:t>world.</a:t>
            </a:r>
            <a:endParaRPr lang="en-GB" dirty="0">
              <a:latin typeface="Verdana"/>
              <a:cs typeface="Verdana"/>
            </a:endParaRPr>
          </a:p>
          <a:p>
            <a:endParaRPr lang="en-US" dirty="0"/>
          </a:p>
        </p:txBody>
      </p:sp>
      <p:sp>
        <p:nvSpPr>
          <p:cNvPr id="4" name="Slide Number Placeholder 3"/>
          <p:cNvSpPr>
            <a:spLocks noGrp="1"/>
          </p:cNvSpPr>
          <p:nvPr>
            <p:ph type="sldNum" sz="quarter" idx="12"/>
          </p:nvPr>
        </p:nvSpPr>
        <p:spPr/>
        <p:txBody>
          <a:bodyPr/>
          <a:lstStyle/>
          <a:p>
            <a:fld id="{5A209D72-2E9D-49B0-8977-41DCCC66C0BB}" type="slidenum">
              <a:rPr lang="nl-BE" smtClean="0"/>
              <a:t>9</a:t>
            </a:fld>
            <a:endParaRPr lang="nl-BE"/>
          </a:p>
        </p:txBody>
      </p:sp>
      <p:grpSp>
        <p:nvGrpSpPr>
          <p:cNvPr id="5" name="object 4">
            <a:extLst>
              <a:ext uri="{FF2B5EF4-FFF2-40B4-BE49-F238E27FC236}">
                <a16:creationId xmlns:a16="http://schemas.microsoft.com/office/drawing/2014/main" id="{FE7DC879-962F-4531-0BB5-1C4A4BF5CDA9}"/>
              </a:ext>
            </a:extLst>
          </p:cNvPr>
          <p:cNvGrpSpPr/>
          <p:nvPr/>
        </p:nvGrpSpPr>
        <p:grpSpPr>
          <a:xfrm>
            <a:off x="8305800" y="3760946"/>
            <a:ext cx="2397760" cy="480695"/>
            <a:chOff x="6185987" y="3011825"/>
            <a:chExt cx="2397760" cy="480695"/>
          </a:xfrm>
        </p:grpSpPr>
        <p:pic>
          <p:nvPicPr>
            <p:cNvPr id="6" name="object 5">
              <a:extLst>
                <a:ext uri="{FF2B5EF4-FFF2-40B4-BE49-F238E27FC236}">
                  <a16:creationId xmlns:a16="http://schemas.microsoft.com/office/drawing/2014/main" id="{D6E87789-FAE7-9D82-5ECE-1FE7BD0D0154}"/>
                </a:ext>
              </a:extLst>
            </p:cNvPr>
            <p:cNvPicPr/>
            <p:nvPr/>
          </p:nvPicPr>
          <p:blipFill>
            <a:blip r:embed="rId2" cstate="print"/>
            <a:stretch>
              <a:fillRect/>
            </a:stretch>
          </p:blipFill>
          <p:spPr>
            <a:xfrm>
              <a:off x="6185987" y="3011825"/>
              <a:ext cx="2397324" cy="480125"/>
            </a:xfrm>
            <a:prstGeom prst="rect">
              <a:avLst/>
            </a:prstGeom>
          </p:spPr>
        </p:pic>
        <p:pic>
          <p:nvPicPr>
            <p:cNvPr id="7" name="object 6">
              <a:extLst>
                <a:ext uri="{FF2B5EF4-FFF2-40B4-BE49-F238E27FC236}">
                  <a16:creationId xmlns:a16="http://schemas.microsoft.com/office/drawing/2014/main" id="{E1272AA2-FE3E-6605-9274-85A22071AEF0}"/>
                </a:ext>
              </a:extLst>
            </p:cNvPr>
            <p:cNvPicPr/>
            <p:nvPr/>
          </p:nvPicPr>
          <p:blipFill>
            <a:blip r:embed="rId3" cstate="print"/>
            <a:stretch>
              <a:fillRect/>
            </a:stretch>
          </p:blipFill>
          <p:spPr>
            <a:xfrm>
              <a:off x="6243137" y="3049925"/>
              <a:ext cx="2283024" cy="365824"/>
            </a:xfrm>
            <a:prstGeom prst="rect">
              <a:avLst/>
            </a:prstGeom>
          </p:spPr>
        </p:pic>
      </p:grpSp>
    </p:spTree>
    <p:extLst>
      <p:ext uri="{BB962C8B-B14F-4D97-AF65-F5344CB8AC3E}">
        <p14:creationId xmlns:p14="http://schemas.microsoft.com/office/powerpoint/2010/main" val="2819944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3744</TotalTime>
  <Words>1873</Words>
  <Application>Microsoft Office PowerPoint</Application>
  <PresentationFormat>Widescreen</PresentationFormat>
  <Paragraphs>170</Paragraphs>
  <Slides>71</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71</vt:i4>
      </vt:variant>
    </vt:vector>
  </HeadingPairs>
  <TitlesOfParts>
    <vt:vector size="83" baseType="lpstr">
      <vt:lpstr>Arial</vt:lpstr>
      <vt:lpstr>Arial Black</vt:lpstr>
      <vt:lpstr>Arial MT</vt:lpstr>
      <vt:lpstr>Arial Rounded MT Bold</vt:lpstr>
      <vt:lpstr>Calibri</vt:lpstr>
      <vt:lpstr>Calibri Light</vt:lpstr>
      <vt:lpstr>Cambria Math</vt:lpstr>
      <vt:lpstr>Lucida Sans Unicode</vt:lpstr>
      <vt:lpstr>Roboto</vt:lpstr>
      <vt:lpstr>Symbol</vt:lpstr>
      <vt:lpstr>Verdana</vt:lpstr>
      <vt:lpstr>Office Theme</vt:lpstr>
      <vt:lpstr>Introduction to  Machine Learning</vt:lpstr>
      <vt:lpstr>PowerPoint Presentation</vt:lpstr>
      <vt:lpstr>Bird Classiﬁcation</vt:lpstr>
      <vt:lpstr>Tasks in Machine Learning:</vt:lpstr>
      <vt:lpstr>Unsupervised Learning</vt:lpstr>
      <vt:lpstr>Steps in Supervised ML Modeling:</vt:lpstr>
      <vt:lpstr>Linear Regression </vt:lpstr>
      <vt:lpstr>We will talk about...</vt:lpstr>
      <vt:lpstr>Introduction</vt:lpstr>
      <vt:lpstr>Hypothesis of Linear Regression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Limitations of Linear Regression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lova kumar</dc:creator>
  <cp:lastModifiedBy>Lova Kumar Poluparti</cp:lastModifiedBy>
  <cp:revision>2</cp:revision>
  <dcterms:created xsi:type="dcterms:W3CDTF">2023-02-17T15:15:48Z</dcterms:created>
  <dcterms:modified xsi:type="dcterms:W3CDTF">2024-10-16T03:50:24Z</dcterms:modified>
</cp:coreProperties>
</file>